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notesMasterIdLst>
    <p:notesMasterId r:id="rId39"/>
  </p:notesMasterIdLst>
  <p:sldIdLst>
    <p:sldId id="257" r:id="rId3"/>
    <p:sldId id="268" r:id="rId4"/>
    <p:sldId id="272" r:id="rId5"/>
    <p:sldId id="288" r:id="rId6"/>
    <p:sldId id="289" r:id="rId7"/>
    <p:sldId id="258" r:id="rId8"/>
    <p:sldId id="259" r:id="rId9"/>
    <p:sldId id="290" r:id="rId10"/>
    <p:sldId id="291" r:id="rId11"/>
    <p:sldId id="292" r:id="rId12"/>
    <p:sldId id="264" r:id="rId13"/>
    <p:sldId id="303" r:id="rId14"/>
    <p:sldId id="304" r:id="rId15"/>
    <p:sldId id="305" r:id="rId16"/>
    <p:sldId id="263" r:id="rId17"/>
    <p:sldId id="306" r:id="rId18"/>
    <p:sldId id="293" r:id="rId19"/>
    <p:sldId id="307" r:id="rId20"/>
    <p:sldId id="294" r:id="rId21"/>
    <p:sldId id="295" r:id="rId22"/>
    <p:sldId id="309" r:id="rId23"/>
    <p:sldId id="296" r:id="rId24"/>
    <p:sldId id="311" r:id="rId25"/>
    <p:sldId id="297" r:id="rId26"/>
    <p:sldId id="314" r:id="rId27"/>
    <p:sldId id="298" r:id="rId28"/>
    <p:sldId id="299" r:id="rId29"/>
    <p:sldId id="310" r:id="rId30"/>
    <p:sldId id="300" r:id="rId31"/>
    <p:sldId id="312" r:id="rId32"/>
    <p:sldId id="301" r:id="rId33"/>
    <p:sldId id="313" r:id="rId34"/>
    <p:sldId id="302" r:id="rId35"/>
    <p:sldId id="308" r:id="rId36"/>
    <p:sldId id="262" r:id="rId37"/>
    <p:sldId id="287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8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2B6B-3F12-4215-B791-A75F40D8BC93}" type="datetimeFigureOut">
              <a:rPr lang="nl-NL" smtClean="0"/>
              <a:t>26-5-2025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30492-FBE4-4497-98DB-9B705749249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381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41C1B4B0-C2DD-69E8-FE1E-FF5DE9ADC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>
            <a:extLst>
              <a:ext uri="{FF2B5EF4-FFF2-40B4-BE49-F238E27FC236}">
                <a16:creationId xmlns:a16="http://schemas.microsoft.com/office/drawing/2014/main" id="{703B7AC6-78CA-ECF5-24CF-195943666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>
            <a:extLst>
              <a:ext uri="{FF2B5EF4-FFF2-40B4-BE49-F238E27FC236}">
                <a16:creationId xmlns:a16="http://schemas.microsoft.com/office/drawing/2014/main" id="{20E05281-5B95-4FD8-B90C-2E5193EB4B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385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>
          <a:extLst>
            <a:ext uri="{FF2B5EF4-FFF2-40B4-BE49-F238E27FC236}">
              <a16:creationId xmlns:a16="http://schemas.microsoft.com/office/drawing/2014/main" id="{55E05FE4-E445-129E-7C92-449256749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>
            <a:extLst>
              <a:ext uri="{FF2B5EF4-FFF2-40B4-BE49-F238E27FC236}">
                <a16:creationId xmlns:a16="http://schemas.microsoft.com/office/drawing/2014/main" id="{34D238BD-D3B8-A147-A0FB-A59318E0EA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>
            <a:extLst>
              <a:ext uri="{FF2B5EF4-FFF2-40B4-BE49-F238E27FC236}">
                <a16:creationId xmlns:a16="http://schemas.microsoft.com/office/drawing/2014/main" id="{362658DE-6460-3090-C1B7-B606BC238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702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>
          <a:extLst>
            <a:ext uri="{FF2B5EF4-FFF2-40B4-BE49-F238E27FC236}">
              <a16:creationId xmlns:a16="http://schemas.microsoft.com/office/drawing/2014/main" id="{87548969-2D7A-CA48-2EC6-04D4AF7DF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>
            <a:extLst>
              <a:ext uri="{FF2B5EF4-FFF2-40B4-BE49-F238E27FC236}">
                <a16:creationId xmlns:a16="http://schemas.microsoft.com/office/drawing/2014/main" id="{B7F74357-F3B9-917A-3E17-0DE9C67E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>
            <a:extLst>
              <a:ext uri="{FF2B5EF4-FFF2-40B4-BE49-F238E27FC236}">
                <a16:creationId xmlns:a16="http://schemas.microsoft.com/office/drawing/2014/main" id="{AC7D1C19-E76E-C887-B455-90FFC56C12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1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>
          <a:extLst>
            <a:ext uri="{FF2B5EF4-FFF2-40B4-BE49-F238E27FC236}">
              <a16:creationId xmlns:a16="http://schemas.microsoft.com/office/drawing/2014/main" id="{26424DEE-E398-D1B5-8561-4A12AB9A1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>
            <a:extLst>
              <a:ext uri="{FF2B5EF4-FFF2-40B4-BE49-F238E27FC236}">
                <a16:creationId xmlns:a16="http://schemas.microsoft.com/office/drawing/2014/main" id="{729F3ED1-2C51-72C3-D1C8-99974A4630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>
            <a:extLst>
              <a:ext uri="{FF2B5EF4-FFF2-40B4-BE49-F238E27FC236}">
                <a16:creationId xmlns:a16="http://schemas.microsoft.com/office/drawing/2014/main" id="{1E5D3494-33F8-97BE-38E7-A49973C05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759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B7032825-E376-D268-8DB9-EF0D30472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699D3CCB-35B2-69E8-EE06-376F24467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9C0652CA-78FA-96C3-09B0-8244FBF24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882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BA540681-0302-220E-61B7-5EF5CC71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A6CB48F4-5CE9-B13C-4478-86D281DCE9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F088CCFE-EEA1-A2D9-713A-859C96185C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5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46007C7A-B34E-ED61-0323-F4C97DF84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4FCCACC6-0B67-8721-8A52-2F6E5169F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3C10117F-E36A-1DE7-904A-F5033D46E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612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35DE45B1-F074-5BE1-CD5F-9051CDD9F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C9FD62EB-3DFF-1359-4F3B-BA2B860489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36CF8602-A39A-6442-AD32-38C99A91B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79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06DC2B1E-C68F-B47F-763D-D48CBDE8D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355E661E-CB8C-48C9-50C8-BF91AA80F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CA6ED14E-73D0-6458-A9F5-46ADA6F2A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694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65ACEDC4-EA40-62EB-4C58-31953767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13F34A33-4DAD-C8F6-B0C5-7FE2AC0C1E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66CDC30A-323B-DAF0-7133-7E1D8F7EC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802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AAC9B094-9A82-5307-AA9B-0DB34DDD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614FEAFE-750F-4747-139D-F15D9DF35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16D809DC-3B8F-E74B-C30D-A2571B666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069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5DE44D69-EECF-9414-EC11-E5920300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DAA5CFB7-3491-7255-3C47-A6A71C2FA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6550CB5-9A81-F76D-538C-75EFC9BFE2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258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DCC12D7A-826C-3944-A65F-E6DAC792A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F392874A-3F81-A593-7F1E-F20704A13B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B0861A73-3394-7690-C8C0-F247FF6AA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2AB0CDCF-4E24-9488-A4CD-1B6C2E082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E82C4D21-34D4-58C1-3A22-9145FEE13E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EE5B0714-C69C-D9E0-6EE4-F333C452F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709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92A6803E-EE81-8B38-4F17-95EBA128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96084CD5-840E-D29D-8E84-B4CA84DD43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8FDC49D-7C1E-EC23-66DC-22F56D077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172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FA4C08B4-FC17-64C4-105B-3A27BC3DD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A516B423-1A77-DADE-ABB4-927A2BFCED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DF298AD3-1834-0920-0A91-367B350BD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365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3EB90020-B2D2-24C2-CFDB-512964ED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2F29B7C9-9C7D-AB8C-378F-44697C9ED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61163AB5-8D79-7049-A0FC-B320A3C0D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65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72AD5C2E-4154-2FC9-18A2-0CAC9EDAE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55C6ADC0-6F30-734F-CE63-A2FE3E230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856371A-A697-BCEE-0CBB-51DBD0E42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8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2EC08B14-3712-039B-6705-6E7031BA0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FAD4309B-6F18-CFF5-0527-2AC340C2E8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D200A1B3-BD78-B539-F9CE-7D13A98B0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346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7FF020C2-0A43-ED93-35AF-9E35D121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26F97E16-5FCF-516F-58B1-BDE679A94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5AD06D4B-D8E8-AFC0-22C6-F173A47AC4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2061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B702BDC4-A646-0638-3AC2-A02151B8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8D3287D1-64B7-1112-A461-6E2A4B3D6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D31F91B-8EAD-23B1-4218-3F99E9D88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656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8E6F5549-F42A-C43E-A54E-E093EBC4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693B9275-260B-737D-A61F-10C1FC996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4A4F8612-191B-1216-C60C-C7B0E354A9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923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768709D9-A29B-4052-0765-A38652FF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9AD022D9-B670-B18B-3447-A421722829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E75D793C-C01F-D734-9BC1-E12496691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65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>
          <a:extLst>
            <a:ext uri="{FF2B5EF4-FFF2-40B4-BE49-F238E27FC236}">
              <a16:creationId xmlns:a16="http://schemas.microsoft.com/office/drawing/2014/main" id="{2077B0BE-B8D3-86D9-E7D4-77AED816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0f41e19245_0_228:notes">
            <a:extLst>
              <a:ext uri="{FF2B5EF4-FFF2-40B4-BE49-F238E27FC236}">
                <a16:creationId xmlns:a16="http://schemas.microsoft.com/office/drawing/2014/main" id="{CDB6C237-235B-5D36-63FB-7CBBDFF93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0f41e19245_0_228:notes">
            <a:extLst>
              <a:ext uri="{FF2B5EF4-FFF2-40B4-BE49-F238E27FC236}">
                <a16:creationId xmlns:a16="http://schemas.microsoft.com/office/drawing/2014/main" id="{DF5C769F-3B5F-8D9F-7154-3C392B5BB6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11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>
          <a:extLst>
            <a:ext uri="{FF2B5EF4-FFF2-40B4-BE49-F238E27FC236}">
              <a16:creationId xmlns:a16="http://schemas.microsoft.com/office/drawing/2014/main" id="{30C95609-C36D-A258-9D81-0D46DD4A7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0f41e19245_0_228:notes">
            <a:extLst>
              <a:ext uri="{FF2B5EF4-FFF2-40B4-BE49-F238E27FC236}">
                <a16:creationId xmlns:a16="http://schemas.microsoft.com/office/drawing/2014/main" id="{93CF0B97-31D8-2467-5F4D-E8F3757F6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0f41e19245_0_228:notes">
            <a:extLst>
              <a:ext uri="{FF2B5EF4-FFF2-40B4-BE49-F238E27FC236}">
                <a16:creationId xmlns:a16="http://schemas.microsoft.com/office/drawing/2014/main" id="{8947445B-4B0B-E05E-86C7-F81AE1D47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22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A68DC87C-86DA-E715-F6CE-93A82BC9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>
            <a:extLst>
              <a:ext uri="{FF2B5EF4-FFF2-40B4-BE49-F238E27FC236}">
                <a16:creationId xmlns:a16="http://schemas.microsoft.com/office/drawing/2014/main" id="{9BA3FF56-5C2F-B265-AD99-EEB828E66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>
            <a:extLst>
              <a:ext uri="{FF2B5EF4-FFF2-40B4-BE49-F238E27FC236}">
                <a16:creationId xmlns:a16="http://schemas.microsoft.com/office/drawing/2014/main" id="{52562777-9A64-1485-A727-9048426750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4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1A4EBDF5-4190-84EA-A61B-1F5DF8625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>
            <a:extLst>
              <a:ext uri="{FF2B5EF4-FFF2-40B4-BE49-F238E27FC236}">
                <a16:creationId xmlns:a16="http://schemas.microsoft.com/office/drawing/2014/main" id="{79795F7D-A067-6D29-C471-5EAE09B05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>
            <a:extLst>
              <a:ext uri="{FF2B5EF4-FFF2-40B4-BE49-F238E27FC236}">
                <a16:creationId xmlns:a16="http://schemas.microsoft.com/office/drawing/2014/main" id="{879762B3-EF9D-41B4-D13B-5775D8404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93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 rot="10800000" flipH="1">
            <a:off x="1260634" y="4847000"/>
            <a:ext cx="3599700" cy="3511267"/>
            <a:chOff x="661125" y="2751225"/>
            <a:chExt cx="2699775" cy="2633450"/>
          </a:xfrm>
        </p:grpSpPr>
        <p:sp>
          <p:nvSpPr>
            <p:cNvPr id="11" name="Google Shape;11;p2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10800000">
            <a:off x="9220461" y="-16"/>
            <a:ext cx="2064849" cy="4432283"/>
            <a:chOff x="5452016" y="2824589"/>
            <a:chExt cx="689908" cy="1480916"/>
          </a:xfrm>
        </p:grpSpPr>
        <p:sp>
          <p:nvSpPr>
            <p:cNvPr id="41" name="Google Shape;41;p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5400000">
            <a:off x="9585747" y="3538422"/>
            <a:ext cx="397557" cy="4815133"/>
            <a:chOff x="9" y="2835115"/>
            <a:chExt cx="134668" cy="1631069"/>
          </a:xfrm>
        </p:grpSpPr>
        <p:sp>
          <p:nvSpPr>
            <p:cNvPr id="55" name="Google Shape;55;p2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" name="Google Shape;59;p2"/>
          <p:cNvSpPr txBox="1">
            <a:spLocks noGrp="1"/>
          </p:cNvSpPr>
          <p:nvPr>
            <p:ph type="ctrTitle"/>
          </p:nvPr>
        </p:nvSpPr>
        <p:spPr>
          <a:xfrm>
            <a:off x="950967" y="1114267"/>
            <a:ext cx="6991600" cy="2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"/>
          <p:cNvSpPr txBox="1">
            <a:spLocks noGrp="1"/>
          </p:cNvSpPr>
          <p:nvPr>
            <p:ph type="subTitle" idx="1"/>
          </p:nvPr>
        </p:nvSpPr>
        <p:spPr>
          <a:xfrm>
            <a:off x="950967" y="3405467"/>
            <a:ext cx="6991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16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6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6" name="Google Shape;316;p13"/>
          <p:cNvGrpSpPr/>
          <p:nvPr/>
        </p:nvGrpSpPr>
        <p:grpSpPr>
          <a:xfrm>
            <a:off x="540463" y="3429009"/>
            <a:ext cx="1325392" cy="4283039"/>
            <a:chOff x="2474121" y="2891575"/>
            <a:chExt cx="439279" cy="1419541"/>
          </a:xfrm>
        </p:grpSpPr>
        <p:sp>
          <p:nvSpPr>
            <p:cNvPr id="317" name="Google Shape;317;p13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3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3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3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3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3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3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3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5" name="Google Shape;325;p13"/>
          <p:cNvGrpSpPr/>
          <p:nvPr/>
        </p:nvGrpSpPr>
        <p:grpSpPr>
          <a:xfrm rot="-5400000">
            <a:off x="11446616" y="218674"/>
            <a:ext cx="1627896" cy="3904481"/>
            <a:chOff x="3117442" y="2754471"/>
            <a:chExt cx="648978" cy="1556645"/>
          </a:xfrm>
        </p:grpSpPr>
        <p:sp>
          <p:nvSpPr>
            <p:cNvPr id="326" name="Google Shape;326;p13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3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3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3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3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3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3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3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3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3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6" name="Google Shape;336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1"/>
          </p:nvPr>
        </p:nvSpPr>
        <p:spPr>
          <a:xfrm>
            <a:off x="2348417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2"/>
          </p:nvPr>
        </p:nvSpPr>
        <p:spPr>
          <a:xfrm>
            <a:off x="6478451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3"/>
          </p:nvPr>
        </p:nvSpPr>
        <p:spPr>
          <a:xfrm>
            <a:off x="2348417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4"/>
          </p:nvPr>
        </p:nvSpPr>
        <p:spPr>
          <a:xfrm>
            <a:off x="6478451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5" hasCustomPrompt="1"/>
          </p:nvPr>
        </p:nvSpPr>
        <p:spPr>
          <a:xfrm>
            <a:off x="3519181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6" hasCustomPrompt="1"/>
          </p:nvPr>
        </p:nvSpPr>
        <p:spPr>
          <a:xfrm>
            <a:off x="3519181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7" hasCustomPrompt="1"/>
          </p:nvPr>
        </p:nvSpPr>
        <p:spPr>
          <a:xfrm>
            <a:off x="7649215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8" hasCustomPrompt="1"/>
          </p:nvPr>
        </p:nvSpPr>
        <p:spPr>
          <a:xfrm>
            <a:off x="7649215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9"/>
          </p:nvPr>
        </p:nvSpPr>
        <p:spPr>
          <a:xfrm>
            <a:off x="2348433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3"/>
          </p:nvPr>
        </p:nvSpPr>
        <p:spPr>
          <a:xfrm>
            <a:off x="6478468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4"/>
          </p:nvPr>
        </p:nvSpPr>
        <p:spPr>
          <a:xfrm>
            <a:off x="2348433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5"/>
          </p:nvPr>
        </p:nvSpPr>
        <p:spPr>
          <a:xfrm>
            <a:off x="6478468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838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1" name="Google Shape;351;p14"/>
          <p:cNvGrpSpPr/>
          <p:nvPr/>
        </p:nvGrpSpPr>
        <p:grpSpPr>
          <a:xfrm>
            <a:off x="8326017" y="4451427"/>
            <a:ext cx="1609153" cy="3386660"/>
            <a:chOff x="1390914" y="2912672"/>
            <a:chExt cx="664463" cy="1398445"/>
          </a:xfrm>
        </p:grpSpPr>
        <p:sp>
          <p:nvSpPr>
            <p:cNvPr id="352" name="Google Shape;352;p14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4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4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4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4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4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4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4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6" name="Google Shape;366;p14"/>
          <p:cNvGrpSpPr/>
          <p:nvPr/>
        </p:nvGrpSpPr>
        <p:grpSpPr>
          <a:xfrm rot="-5400000">
            <a:off x="11011142" y="841404"/>
            <a:ext cx="1028775" cy="3340881"/>
            <a:chOff x="6278982" y="2751992"/>
            <a:chExt cx="478381" cy="1553513"/>
          </a:xfrm>
        </p:grpSpPr>
        <p:sp>
          <p:nvSpPr>
            <p:cNvPr id="367" name="Google Shape;367;p14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4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4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4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4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4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4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4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6" name="Google Shape;376;p14"/>
          <p:cNvGrpSpPr/>
          <p:nvPr/>
        </p:nvGrpSpPr>
        <p:grpSpPr>
          <a:xfrm rot="-5400000">
            <a:off x="11227037" y="-169138"/>
            <a:ext cx="944683" cy="3084668"/>
            <a:chOff x="6961407" y="2871131"/>
            <a:chExt cx="439278" cy="1434374"/>
          </a:xfrm>
        </p:grpSpPr>
        <p:sp>
          <p:nvSpPr>
            <p:cNvPr id="377" name="Google Shape;377;p14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4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4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4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4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4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4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4" name="Google Shape;384;p14"/>
          <p:cNvGrpSpPr/>
          <p:nvPr/>
        </p:nvGrpSpPr>
        <p:grpSpPr>
          <a:xfrm rot="10800000">
            <a:off x="585134" y="-4"/>
            <a:ext cx="365829" cy="4430855"/>
            <a:chOff x="9" y="2835115"/>
            <a:chExt cx="134668" cy="1631069"/>
          </a:xfrm>
        </p:grpSpPr>
        <p:sp>
          <p:nvSpPr>
            <p:cNvPr id="385" name="Google Shape;385;p14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4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4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4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9" name="Google Shape;389;p14"/>
          <p:cNvSpPr txBox="1">
            <a:spLocks noGrp="1"/>
          </p:cNvSpPr>
          <p:nvPr>
            <p:ph type="title"/>
          </p:nvPr>
        </p:nvSpPr>
        <p:spPr>
          <a:xfrm>
            <a:off x="1417484" y="4458400"/>
            <a:ext cx="64420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1"/>
          </p:nvPr>
        </p:nvSpPr>
        <p:spPr>
          <a:xfrm>
            <a:off x="1417500" y="1790467"/>
            <a:ext cx="7298800" cy="242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580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5"/>
          <p:cNvSpPr txBox="1">
            <a:spLocks noGrp="1"/>
          </p:cNvSpPr>
          <p:nvPr>
            <p:ph type="subTitle" idx="1"/>
          </p:nvPr>
        </p:nvSpPr>
        <p:spPr>
          <a:xfrm>
            <a:off x="6502281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5"/>
          <p:cNvSpPr txBox="1">
            <a:spLocks noGrp="1"/>
          </p:cNvSpPr>
          <p:nvPr>
            <p:ph type="subTitle" idx="2"/>
          </p:nvPr>
        </p:nvSpPr>
        <p:spPr>
          <a:xfrm>
            <a:off x="1464133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6" name="Google Shape;396;p15"/>
          <p:cNvGrpSpPr/>
          <p:nvPr/>
        </p:nvGrpSpPr>
        <p:grpSpPr>
          <a:xfrm>
            <a:off x="960021" y="5367265"/>
            <a:ext cx="1609153" cy="3386660"/>
            <a:chOff x="1390914" y="2912672"/>
            <a:chExt cx="664463" cy="1398445"/>
          </a:xfrm>
        </p:grpSpPr>
        <p:sp>
          <p:nvSpPr>
            <p:cNvPr id="397" name="Google Shape;397;p15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5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5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5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5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5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5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5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5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10064102" y="5227001"/>
            <a:ext cx="1176945" cy="4228073"/>
            <a:chOff x="8623429" y="2586962"/>
            <a:chExt cx="478381" cy="1718543"/>
          </a:xfrm>
        </p:grpSpPr>
        <p:sp>
          <p:nvSpPr>
            <p:cNvPr id="412" name="Google Shape;412;p15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5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5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5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5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5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5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5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5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5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5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3" name="Google Shape;423;p15"/>
          <p:cNvGrpSpPr/>
          <p:nvPr/>
        </p:nvGrpSpPr>
        <p:grpSpPr>
          <a:xfrm>
            <a:off x="2514255" y="5367290"/>
            <a:ext cx="1028775" cy="3340881"/>
            <a:chOff x="6278982" y="2751992"/>
            <a:chExt cx="478381" cy="1553513"/>
          </a:xfrm>
        </p:grpSpPr>
        <p:sp>
          <p:nvSpPr>
            <p:cNvPr id="424" name="Google Shape;424;p15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5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5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5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5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5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15"/>
          <p:cNvGrpSpPr/>
          <p:nvPr/>
        </p:nvGrpSpPr>
        <p:grpSpPr>
          <a:xfrm>
            <a:off x="3694949" y="5669246"/>
            <a:ext cx="944683" cy="3084668"/>
            <a:chOff x="6961407" y="2871131"/>
            <a:chExt cx="439278" cy="1434374"/>
          </a:xfrm>
        </p:grpSpPr>
        <p:sp>
          <p:nvSpPr>
            <p:cNvPr id="434" name="Google Shape;434;p15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5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5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5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5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5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5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1" name="Google Shape;441;p15"/>
          <p:cNvGrpSpPr/>
          <p:nvPr/>
        </p:nvGrpSpPr>
        <p:grpSpPr>
          <a:xfrm>
            <a:off x="9152935" y="5227005"/>
            <a:ext cx="844688" cy="2956608"/>
            <a:chOff x="7780935" y="2930680"/>
            <a:chExt cx="392780" cy="1374825"/>
          </a:xfrm>
        </p:grpSpPr>
        <p:sp>
          <p:nvSpPr>
            <p:cNvPr id="442" name="Google Shape;442;p15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5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5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5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5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5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8" name="Google Shape;448;p15"/>
          <p:cNvGrpSpPr/>
          <p:nvPr/>
        </p:nvGrpSpPr>
        <p:grpSpPr>
          <a:xfrm>
            <a:off x="8437781" y="5226959"/>
            <a:ext cx="585081" cy="2956685"/>
            <a:chOff x="1015564" y="2912672"/>
            <a:chExt cx="276730" cy="1398445"/>
          </a:xfrm>
        </p:grpSpPr>
        <p:sp>
          <p:nvSpPr>
            <p:cNvPr id="449" name="Google Shape;449;p15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5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5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5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5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57209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xfrm>
            <a:off x="960000" y="2262267"/>
            <a:ext cx="3451200" cy="8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6"/>
          <p:cNvSpPr txBox="1">
            <a:spLocks noGrp="1"/>
          </p:cNvSpPr>
          <p:nvPr>
            <p:ph type="subTitle" idx="1"/>
          </p:nvPr>
        </p:nvSpPr>
        <p:spPr>
          <a:xfrm>
            <a:off x="960000" y="3038060"/>
            <a:ext cx="34512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4194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61" name="Google Shape;461;p17"/>
          <p:cNvGrpSpPr/>
          <p:nvPr/>
        </p:nvGrpSpPr>
        <p:grpSpPr>
          <a:xfrm>
            <a:off x="155920" y="4198140"/>
            <a:ext cx="731149" cy="3175035"/>
            <a:chOff x="4792514" y="2979701"/>
            <a:chExt cx="305307" cy="1325804"/>
          </a:xfrm>
        </p:grpSpPr>
        <p:sp>
          <p:nvSpPr>
            <p:cNvPr id="462" name="Google Shape;462;p17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7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7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7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7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7" name="Google Shape;467;p17"/>
          <p:cNvGrpSpPr/>
          <p:nvPr/>
        </p:nvGrpSpPr>
        <p:grpSpPr>
          <a:xfrm rot="10800000">
            <a:off x="11107064" y="-1942024"/>
            <a:ext cx="1026777" cy="3863064"/>
            <a:chOff x="4164677" y="2702970"/>
            <a:chExt cx="428753" cy="1613105"/>
          </a:xfrm>
        </p:grpSpPr>
        <p:sp>
          <p:nvSpPr>
            <p:cNvPr id="468" name="Google Shape;468;p17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7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7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7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7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7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7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7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7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46506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9" name="Google Shape;479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0" name="Google Shape;480;p18"/>
          <p:cNvGrpSpPr/>
          <p:nvPr/>
        </p:nvGrpSpPr>
        <p:grpSpPr>
          <a:xfrm rot="10800000">
            <a:off x="423934" y="-702689"/>
            <a:ext cx="322503" cy="3906084"/>
            <a:chOff x="9" y="2835115"/>
            <a:chExt cx="134668" cy="1631069"/>
          </a:xfrm>
        </p:grpSpPr>
        <p:sp>
          <p:nvSpPr>
            <p:cNvPr id="481" name="Google Shape;481;p18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8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8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8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5" name="Google Shape;485;p18"/>
          <p:cNvGrpSpPr/>
          <p:nvPr/>
        </p:nvGrpSpPr>
        <p:grpSpPr>
          <a:xfrm>
            <a:off x="11370262" y="4007757"/>
            <a:ext cx="650940" cy="3175035"/>
            <a:chOff x="4826006" y="2979701"/>
            <a:chExt cx="271814" cy="1325804"/>
          </a:xfrm>
        </p:grpSpPr>
        <p:sp>
          <p:nvSpPr>
            <p:cNvPr id="486" name="Google Shape;486;p18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8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8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8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97040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19"/>
          <p:cNvGrpSpPr/>
          <p:nvPr/>
        </p:nvGrpSpPr>
        <p:grpSpPr>
          <a:xfrm rot="-5400000">
            <a:off x="10798428" y="4616689"/>
            <a:ext cx="885217" cy="3399516"/>
            <a:chOff x="2474121" y="2891575"/>
            <a:chExt cx="369642" cy="1419541"/>
          </a:xfrm>
        </p:grpSpPr>
        <p:sp>
          <p:nvSpPr>
            <p:cNvPr id="494" name="Google Shape;494;p19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9"/>
            <p:cNvSpPr/>
            <p:nvPr/>
          </p:nvSpPr>
          <p:spPr>
            <a:xfrm rot="-5400000">
              <a:off x="2498458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9"/>
            <p:cNvSpPr/>
            <p:nvPr/>
          </p:nvSpPr>
          <p:spPr>
            <a:xfrm rot="-5400000">
              <a:off x="2542499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9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9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9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0" name="Google Shape;500;p19"/>
          <p:cNvGrpSpPr/>
          <p:nvPr/>
        </p:nvGrpSpPr>
        <p:grpSpPr>
          <a:xfrm rot="5400000">
            <a:off x="501885" y="-1101691"/>
            <a:ext cx="662713" cy="3348995"/>
            <a:chOff x="1015564" y="2912672"/>
            <a:chExt cx="276730" cy="1398445"/>
          </a:xfrm>
        </p:grpSpPr>
        <p:sp>
          <p:nvSpPr>
            <p:cNvPr id="501" name="Google Shape;501;p19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9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9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9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9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14605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8" name="Google Shape;508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9" name="Google Shape;509;p20"/>
          <p:cNvGrpSpPr/>
          <p:nvPr/>
        </p:nvGrpSpPr>
        <p:grpSpPr>
          <a:xfrm rot="5400000">
            <a:off x="73631" y="5057409"/>
            <a:ext cx="829072" cy="2600951"/>
            <a:chOff x="5492946" y="3186271"/>
            <a:chExt cx="356764" cy="1119234"/>
          </a:xfrm>
        </p:grpSpPr>
        <p:sp>
          <p:nvSpPr>
            <p:cNvPr id="510" name="Google Shape;510;p20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0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0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0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0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0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6" name="Google Shape;516;p20"/>
          <p:cNvGrpSpPr/>
          <p:nvPr/>
        </p:nvGrpSpPr>
        <p:grpSpPr>
          <a:xfrm rot="-5400000">
            <a:off x="11050731" y="-1798731"/>
            <a:ext cx="863728" cy="3819187"/>
            <a:chOff x="4128096" y="2702970"/>
            <a:chExt cx="364812" cy="1613105"/>
          </a:xfrm>
        </p:grpSpPr>
        <p:sp>
          <p:nvSpPr>
            <p:cNvPr id="517" name="Google Shape;517;p20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0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0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0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0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73181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1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67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5527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" name="Google Shape;63;p3"/>
          <p:cNvGrpSpPr/>
          <p:nvPr/>
        </p:nvGrpSpPr>
        <p:grpSpPr>
          <a:xfrm rot="10800000">
            <a:off x="9239838" y="-15"/>
            <a:ext cx="1795325" cy="3853739"/>
            <a:chOff x="5452016" y="2824589"/>
            <a:chExt cx="689908" cy="1480916"/>
          </a:xfrm>
        </p:grpSpPr>
        <p:sp>
          <p:nvSpPr>
            <p:cNvPr id="64" name="Google Shape;64;p3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3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10307456" y="2316866"/>
            <a:ext cx="1264075" cy="4541077"/>
            <a:chOff x="8623429" y="2586962"/>
            <a:chExt cx="478381" cy="1718543"/>
          </a:xfrm>
        </p:grpSpPr>
        <p:sp>
          <p:nvSpPr>
            <p:cNvPr id="78" name="Google Shape;78;p3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" name="Google Shape;89;p3"/>
          <p:cNvGrpSpPr/>
          <p:nvPr/>
        </p:nvGrpSpPr>
        <p:grpSpPr>
          <a:xfrm rot="10800000" flipH="1">
            <a:off x="1260634" y="4847067"/>
            <a:ext cx="3599700" cy="3511267"/>
            <a:chOff x="661125" y="2751225"/>
            <a:chExt cx="2699775" cy="2633450"/>
          </a:xfrm>
        </p:grpSpPr>
        <p:sp>
          <p:nvSpPr>
            <p:cNvPr id="90" name="Google Shape;90;p3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950967" y="2812233"/>
            <a:ext cx="549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540585"/>
            <a:ext cx="15144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1"/>
          </p:nvPr>
        </p:nvSpPr>
        <p:spPr>
          <a:xfrm>
            <a:off x="950967" y="3955457"/>
            <a:ext cx="5495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0863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8" name="Google Shape;528;p22"/>
          <p:cNvGrpSpPr/>
          <p:nvPr/>
        </p:nvGrpSpPr>
        <p:grpSpPr>
          <a:xfrm>
            <a:off x="8385239" y="4218381"/>
            <a:ext cx="1603255" cy="3441451"/>
            <a:chOff x="5452016" y="2824589"/>
            <a:chExt cx="689908" cy="1480916"/>
          </a:xfrm>
        </p:grpSpPr>
        <p:sp>
          <p:nvSpPr>
            <p:cNvPr id="529" name="Google Shape;529;p2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2" name="Google Shape;542;p22"/>
          <p:cNvGrpSpPr/>
          <p:nvPr/>
        </p:nvGrpSpPr>
        <p:grpSpPr>
          <a:xfrm>
            <a:off x="9411901" y="1512569"/>
            <a:ext cx="4223388" cy="2289448"/>
            <a:chOff x="6561538" y="1197527"/>
            <a:chExt cx="3167541" cy="1717086"/>
          </a:xfrm>
        </p:grpSpPr>
        <p:grpSp>
          <p:nvGrpSpPr>
            <p:cNvPr id="543" name="Google Shape;543;p22"/>
            <p:cNvGrpSpPr/>
            <p:nvPr/>
          </p:nvGrpSpPr>
          <p:grpSpPr>
            <a:xfrm rot="-5400000">
              <a:off x="7662615" y="964074"/>
              <a:ext cx="849462" cy="3051616"/>
              <a:chOff x="8623429" y="2586962"/>
              <a:chExt cx="478381" cy="1718543"/>
            </a:xfrm>
          </p:grpSpPr>
          <p:sp>
            <p:nvSpPr>
              <p:cNvPr id="544" name="Google Shape;544;p22"/>
              <p:cNvSpPr/>
              <p:nvPr/>
            </p:nvSpPr>
            <p:spPr>
              <a:xfrm rot="-5400000">
                <a:off x="8267028" y="3481249"/>
                <a:ext cx="1527458" cy="121054"/>
              </a:xfrm>
              <a:custGeom>
                <a:avLst/>
                <a:gdLst/>
                <a:ahLst/>
                <a:cxnLst/>
                <a:rect l="l" t="t" r="r" b="b"/>
                <a:pathLst>
                  <a:path w="35116" h="2783" extrusionOk="0">
                    <a:moveTo>
                      <a:pt x="18185" y="1"/>
                    </a:moveTo>
                    <a:lnTo>
                      <a:pt x="15917" y="2254"/>
                    </a:lnTo>
                    <a:lnTo>
                      <a:pt x="0" y="2254"/>
                    </a:lnTo>
                    <a:lnTo>
                      <a:pt x="0" y="2497"/>
                    </a:lnTo>
                    <a:lnTo>
                      <a:pt x="16046" y="2497"/>
                    </a:lnTo>
                    <a:lnTo>
                      <a:pt x="18299" y="229"/>
                    </a:lnTo>
                    <a:lnTo>
                      <a:pt x="22878" y="229"/>
                    </a:lnTo>
                    <a:lnTo>
                      <a:pt x="25131" y="2497"/>
                    </a:lnTo>
                    <a:lnTo>
                      <a:pt x="34402" y="2497"/>
                    </a:lnTo>
                    <a:cubicBezTo>
                      <a:pt x="34459" y="2668"/>
                      <a:pt x="34588" y="2782"/>
                      <a:pt x="34759" y="2782"/>
                    </a:cubicBezTo>
                    <a:cubicBezTo>
                      <a:pt x="35001" y="2782"/>
                      <a:pt x="35115" y="2611"/>
                      <a:pt x="35115" y="2368"/>
                    </a:cubicBezTo>
                    <a:cubicBezTo>
                      <a:pt x="35115" y="2197"/>
                      <a:pt x="35001" y="2012"/>
                      <a:pt x="34759" y="2012"/>
                    </a:cubicBezTo>
                    <a:cubicBezTo>
                      <a:pt x="34588" y="2012"/>
                      <a:pt x="34459" y="2140"/>
                      <a:pt x="34402" y="2254"/>
                    </a:cubicBezTo>
                    <a:lnTo>
                      <a:pt x="25245" y="2254"/>
                    </a:lnTo>
                    <a:lnTo>
                      <a:pt x="229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 rot="-5400000">
                <a:off x="8122184" y="3470418"/>
                <a:ext cx="1506971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34645" h="3752" extrusionOk="0">
                    <a:moveTo>
                      <a:pt x="14135" y="0"/>
                    </a:moveTo>
                    <a:lnTo>
                      <a:pt x="14135" y="3509"/>
                    </a:lnTo>
                    <a:lnTo>
                      <a:pt x="0" y="3509"/>
                    </a:lnTo>
                    <a:lnTo>
                      <a:pt x="0" y="3751"/>
                    </a:lnTo>
                    <a:lnTo>
                      <a:pt x="14377" y="3751"/>
                    </a:lnTo>
                    <a:lnTo>
                      <a:pt x="14377" y="243"/>
                    </a:lnTo>
                    <a:lnTo>
                      <a:pt x="24832" y="243"/>
                    </a:lnTo>
                    <a:lnTo>
                      <a:pt x="27684" y="3095"/>
                    </a:lnTo>
                    <a:lnTo>
                      <a:pt x="33874" y="3095"/>
                    </a:lnTo>
                    <a:cubicBezTo>
                      <a:pt x="33931" y="3209"/>
                      <a:pt x="34103" y="3338"/>
                      <a:pt x="34231" y="3338"/>
                    </a:cubicBezTo>
                    <a:cubicBezTo>
                      <a:pt x="34459" y="3338"/>
                      <a:pt x="34645" y="3152"/>
                      <a:pt x="34645" y="2910"/>
                    </a:cubicBezTo>
                    <a:cubicBezTo>
                      <a:pt x="34645" y="2739"/>
                      <a:pt x="34459" y="2553"/>
                      <a:pt x="34231" y="2553"/>
                    </a:cubicBezTo>
                    <a:cubicBezTo>
                      <a:pt x="34046" y="2553"/>
                      <a:pt x="33931" y="2682"/>
                      <a:pt x="33874" y="2853"/>
                    </a:cubicBezTo>
                    <a:lnTo>
                      <a:pt x="27741" y="2853"/>
                    </a:lnTo>
                    <a:lnTo>
                      <a:pt x="249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 rot="-5400000">
                <a:off x="8039648" y="3426986"/>
                <a:ext cx="1578959" cy="178079"/>
              </a:xfrm>
              <a:custGeom>
                <a:avLst/>
                <a:gdLst/>
                <a:ahLst/>
                <a:cxnLst/>
                <a:rect l="l" t="t" r="r" b="b"/>
                <a:pathLst>
                  <a:path w="36300" h="4094" extrusionOk="0">
                    <a:moveTo>
                      <a:pt x="13193" y="0"/>
                    </a:moveTo>
                    <a:lnTo>
                      <a:pt x="13193" y="3866"/>
                    </a:lnTo>
                    <a:lnTo>
                      <a:pt x="0" y="3866"/>
                    </a:lnTo>
                    <a:lnTo>
                      <a:pt x="0" y="4094"/>
                    </a:lnTo>
                    <a:lnTo>
                      <a:pt x="13421" y="4094"/>
                    </a:lnTo>
                    <a:lnTo>
                      <a:pt x="13421" y="228"/>
                    </a:lnTo>
                    <a:lnTo>
                      <a:pt x="25488" y="228"/>
                    </a:lnTo>
                    <a:lnTo>
                      <a:pt x="28397" y="3152"/>
                    </a:lnTo>
                    <a:lnTo>
                      <a:pt x="35586" y="3152"/>
                    </a:lnTo>
                    <a:cubicBezTo>
                      <a:pt x="35657" y="3266"/>
                      <a:pt x="35771" y="3381"/>
                      <a:pt x="35942" y="3381"/>
                    </a:cubicBezTo>
                    <a:cubicBezTo>
                      <a:pt x="36185" y="3381"/>
                      <a:pt x="36299" y="3266"/>
                      <a:pt x="36299" y="3024"/>
                    </a:cubicBezTo>
                    <a:cubicBezTo>
                      <a:pt x="36299" y="2853"/>
                      <a:pt x="36185" y="2667"/>
                      <a:pt x="35942" y="2667"/>
                    </a:cubicBezTo>
                    <a:cubicBezTo>
                      <a:pt x="35771" y="2667"/>
                      <a:pt x="35657" y="2724"/>
                      <a:pt x="35586" y="2910"/>
                    </a:cubicBezTo>
                    <a:lnTo>
                      <a:pt x="28454" y="2910"/>
                    </a:lnTo>
                    <a:lnTo>
                      <a:pt x="256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 rot="-5400000">
                <a:off x="8073163" y="3501432"/>
                <a:ext cx="1413930" cy="194216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4465" extrusionOk="0">
                    <a:moveTo>
                      <a:pt x="12238" y="0"/>
                    </a:moveTo>
                    <a:lnTo>
                      <a:pt x="12238" y="4222"/>
                    </a:lnTo>
                    <a:lnTo>
                      <a:pt x="0" y="4222"/>
                    </a:lnTo>
                    <a:lnTo>
                      <a:pt x="0" y="4464"/>
                    </a:lnTo>
                    <a:lnTo>
                      <a:pt x="12480" y="4464"/>
                    </a:lnTo>
                    <a:lnTo>
                      <a:pt x="12480" y="243"/>
                    </a:lnTo>
                    <a:lnTo>
                      <a:pt x="26258" y="243"/>
                    </a:lnTo>
                    <a:lnTo>
                      <a:pt x="29353" y="3323"/>
                    </a:lnTo>
                    <a:lnTo>
                      <a:pt x="31792" y="3323"/>
                    </a:lnTo>
                    <a:cubicBezTo>
                      <a:pt x="31849" y="3452"/>
                      <a:pt x="31963" y="3566"/>
                      <a:pt x="32149" y="3566"/>
                    </a:cubicBezTo>
                    <a:cubicBezTo>
                      <a:pt x="32377" y="3566"/>
                      <a:pt x="32505" y="3395"/>
                      <a:pt x="32505" y="3209"/>
                    </a:cubicBezTo>
                    <a:cubicBezTo>
                      <a:pt x="32505" y="2967"/>
                      <a:pt x="32377" y="2796"/>
                      <a:pt x="32149" y="2796"/>
                    </a:cubicBezTo>
                    <a:cubicBezTo>
                      <a:pt x="31963" y="2796"/>
                      <a:pt x="31849" y="2910"/>
                      <a:pt x="31792" y="3095"/>
                    </a:cubicBezTo>
                    <a:lnTo>
                      <a:pt x="29467" y="3095"/>
                    </a:lnTo>
                    <a:lnTo>
                      <a:pt x="2638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 rot="-5400000">
                <a:off x="8472362" y="4017291"/>
                <a:ext cx="439281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3153" extrusionOk="0">
                    <a:moveTo>
                      <a:pt x="9742" y="1"/>
                    </a:moveTo>
                    <a:cubicBezTo>
                      <a:pt x="9499" y="1"/>
                      <a:pt x="9328" y="186"/>
                      <a:pt x="9328" y="357"/>
                    </a:cubicBezTo>
                    <a:cubicBezTo>
                      <a:pt x="9328" y="543"/>
                      <a:pt x="9442" y="714"/>
                      <a:pt x="9628" y="714"/>
                    </a:cubicBezTo>
                    <a:lnTo>
                      <a:pt x="9628" y="2910"/>
                    </a:lnTo>
                    <a:lnTo>
                      <a:pt x="0" y="2910"/>
                    </a:lnTo>
                    <a:lnTo>
                      <a:pt x="0" y="3153"/>
                    </a:lnTo>
                    <a:lnTo>
                      <a:pt x="9856" y="3153"/>
                    </a:lnTo>
                    <a:lnTo>
                      <a:pt x="9856" y="714"/>
                    </a:lnTo>
                    <a:cubicBezTo>
                      <a:pt x="9984" y="714"/>
                      <a:pt x="10098" y="543"/>
                      <a:pt x="10098" y="357"/>
                    </a:cubicBezTo>
                    <a:cubicBezTo>
                      <a:pt x="10098" y="186"/>
                      <a:pt x="9913" y="1"/>
                      <a:pt x="97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 rot="-5400000">
                <a:off x="8472688" y="3978513"/>
                <a:ext cx="477733" cy="176252"/>
              </a:xfrm>
              <a:custGeom>
                <a:avLst/>
                <a:gdLst/>
                <a:ahLst/>
                <a:cxnLst/>
                <a:rect l="l" t="t" r="r" b="b"/>
                <a:pathLst>
                  <a:path w="10983" h="4052" extrusionOk="0">
                    <a:moveTo>
                      <a:pt x="10569" y="1"/>
                    </a:moveTo>
                    <a:cubicBezTo>
                      <a:pt x="10398" y="1"/>
                      <a:pt x="10212" y="186"/>
                      <a:pt x="10212" y="357"/>
                    </a:cubicBezTo>
                    <a:cubicBezTo>
                      <a:pt x="10212" y="543"/>
                      <a:pt x="10341" y="714"/>
                      <a:pt x="10455" y="714"/>
                    </a:cubicBezTo>
                    <a:lnTo>
                      <a:pt x="10455" y="3809"/>
                    </a:lnTo>
                    <a:lnTo>
                      <a:pt x="0" y="3809"/>
                    </a:lnTo>
                    <a:lnTo>
                      <a:pt x="0" y="4052"/>
                    </a:lnTo>
                    <a:lnTo>
                      <a:pt x="10697" y="4052"/>
                    </a:lnTo>
                    <a:lnTo>
                      <a:pt x="10697" y="714"/>
                    </a:lnTo>
                    <a:cubicBezTo>
                      <a:pt x="10868" y="714"/>
                      <a:pt x="10983" y="543"/>
                      <a:pt x="10983" y="357"/>
                    </a:cubicBezTo>
                    <a:cubicBezTo>
                      <a:pt x="10983" y="186"/>
                      <a:pt x="10811" y="1"/>
                      <a:pt x="105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 rot="-5400000">
                <a:off x="8182970" y="3430727"/>
                <a:ext cx="1620499" cy="129057"/>
              </a:xfrm>
              <a:custGeom>
                <a:avLst/>
                <a:gdLst/>
                <a:ahLst/>
                <a:cxnLst/>
                <a:rect l="l" t="t" r="r" b="b"/>
                <a:pathLst>
                  <a:path w="37255" h="2967" extrusionOk="0">
                    <a:moveTo>
                      <a:pt x="17700" y="0"/>
                    </a:moveTo>
                    <a:lnTo>
                      <a:pt x="15261" y="2382"/>
                    </a:lnTo>
                    <a:lnTo>
                      <a:pt x="0" y="2382"/>
                    </a:lnTo>
                    <a:lnTo>
                      <a:pt x="0" y="2610"/>
                    </a:lnTo>
                    <a:lnTo>
                      <a:pt x="15390" y="2610"/>
                    </a:lnTo>
                    <a:lnTo>
                      <a:pt x="17829" y="243"/>
                    </a:lnTo>
                    <a:lnTo>
                      <a:pt x="23462" y="243"/>
                    </a:lnTo>
                    <a:lnTo>
                      <a:pt x="26030" y="2739"/>
                    </a:lnTo>
                    <a:lnTo>
                      <a:pt x="36484" y="2739"/>
                    </a:lnTo>
                    <a:cubicBezTo>
                      <a:pt x="36542" y="2910"/>
                      <a:pt x="36727" y="2967"/>
                      <a:pt x="36841" y="2967"/>
                    </a:cubicBezTo>
                    <a:cubicBezTo>
                      <a:pt x="37084" y="2967"/>
                      <a:pt x="37255" y="2853"/>
                      <a:pt x="37255" y="2610"/>
                    </a:cubicBezTo>
                    <a:cubicBezTo>
                      <a:pt x="37255" y="2382"/>
                      <a:pt x="37084" y="2254"/>
                      <a:pt x="36841" y="2254"/>
                    </a:cubicBezTo>
                    <a:cubicBezTo>
                      <a:pt x="36727" y="2254"/>
                      <a:pt x="36542" y="2311"/>
                      <a:pt x="36484" y="2496"/>
                    </a:cubicBezTo>
                    <a:lnTo>
                      <a:pt x="26087" y="2496"/>
                    </a:lnTo>
                    <a:lnTo>
                      <a:pt x="235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 rot="-5400000">
                <a:off x="8089908" y="3371157"/>
                <a:ext cx="1718543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39509" h="3452" extrusionOk="0">
                    <a:moveTo>
                      <a:pt x="17344" y="0"/>
                    </a:moveTo>
                    <a:lnTo>
                      <a:pt x="14620" y="2681"/>
                    </a:lnTo>
                    <a:lnTo>
                      <a:pt x="0" y="2681"/>
                    </a:lnTo>
                    <a:lnTo>
                      <a:pt x="0" y="2924"/>
                    </a:lnTo>
                    <a:lnTo>
                      <a:pt x="14734" y="2924"/>
                    </a:lnTo>
                    <a:lnTo>
                      <a:pt x="17401" y="243"/>
                    </a:lnTo>
                    <a:lnTo>
                      <a:pt x="24062" y="243"/>
                    </a:lnTo>
                    <a:lnTo>
                      <a:pt x="27028" y="3152"/>
                    </a:lnTo>
                    <a:lnTo>
                      <a:pt x="38738" y="3152"/>
                    </a:lnTo>
                    <a:cubicBezTo>
                      <a:pt x="38795" y="3338"/>
                      <a:pt x="38980" y="3452"/>
                      <a:pt x="39095" y="3452"/>
                    </a:cubicBezTo>
                    <a:cubicBezTo>
                      <a:pt x="39337" y="3452"/>
                      <a:pt x="39508" y="3281"/>
                      <a:pt x="39508" y="3038"/>
                    </a:cubicBezTo>
                    <a:cubicBezTo>
                      <a:pt x="39508" y="2853"/>
                      <a:pt x="39337" y="2681"/>
                      <a:pt x="39095" y="2681"/>
                    </a:cubicBezTo>
                    <a:cubicBezTo>
                      <a:pt x="38980" y="2681"/>
                      <a:pt x="38795" y="2796"/>
                      <a:pt x="38738" y="2924"/>
                    </a:cubicBezTo>
                    <a:lnTo>
                      <a:pt x="27157" y="2924"/>
                    </a:lnTo>
                    <a:lnTo>
                      <a:pt x="241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 rot="-5400000">
                <a:off x="8069444" y="3539297"/>
                <a:ext cx="1330763" cy="201654"/>
              </a:xfrm>
              <a:custGeom>
                <a:avLst/>
                <a:gdLst/>
                <a:ahLst/>
                <a:cxnLst/>
                <a:rect l="l" t="t" r="r" b="b"/>
                <a:pathLst>
                  <a:path w="30594" h="4636" extrusionOk="0">
                    <a:moveTo>
                      <a:pt x="11282" y="0"/>
                    </a:moveTo>
                    <a:lnTo>
                      <a:pt x="11282" y="4393"/>
                    </a:lnTo>
                    <a:lnTo>
                      <a:pt x="0" y="4393"/>
                    </a:lnTo>
                    <a:lnTo>
                      <a:pt x="0" y="4636"/>
                    </a:lnTo>
                    <a:lnTo>
                      <a:pt x="11524" y="4636"/>
                    </a:lnTo>
                    <a:lnTo>
                      <a:pt x="11524" y="243"/>
                    </a:lnTo>
                    <a:lnTo>
                      <a:pt x="26914" y="243"/>
                    </a:lnTo>
                    <a:lnTo>
                      <a:pt x="29881" y="3152"/>
                    </a:lnTo>
                    <a:cubicBezTo>
                      <a:pt x="29824" y="3209"/>
                      <a:pt x="29824" y="3267"/>
                      <a:pt x="29824" y="3324"/>
                    </a:cubicBezTo>
                    <a:cubicBezTo>
                      <a:pt x="29824" y="3566"/>
                      <a:pt x="30009" y="3737"/>
                      <a:pt x="30180" y="3737"/>
                    </a:cubicBezTo>
                    <a:cubicBezTo>
                      <a:pt x="30423" y="3737"/>
                      <a:pt x="30594" y="3566"/>
                      <a:pt x="30594" y="3324"/>
                    </a:cubicBezTo>
                    <a:cubicBezTo>
                      <a:pt x="30594" y="3152"/>
                      <a:pt x="30423" y="2967"/>
                      <a:pt x="30180" y="2967"/>
                    </a:cubicBezTo>
                    <a:cubicBezTo>
                      <a:pt x="30123" y="2967"/>
                      <a:pt x="30123" y="2967"/>
                      <a:pt x="30066" y="3024"/>
                    </a:cubicBezTo>
                    <a:lnTo>
                      <a:pt x="270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 rot="-5400000">
                <a:off x="8940152" y="3389472"/>
                <a:ext cx="230232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2140" extrusionOk="0">
                    <a:moveTo>
                      <a:pt x="4879" y="0"/>
                    </a:moveTo>
                    <a:cubicBezTo>
                      <a:pt x="4765" y="0"/>
                      <a:pt x="4579" y="114"/>
                      <a:pt x="4522" y="243"/>
                    </a:cubicBezTo>
                    <a:lnTo>
                      <a:pt x="1912" y="243"/>
                    </a:lnTo>
                    <a:lnTo>
                      <a:pt x="1" y="2140"/>
                    </a:lnTo>
                    <a:lnTo>
                      <a:pt x="357" y="2140"/>
                    </a:lnTo>
                    <a:lnTo>
                      <a:pt x="2026" y="471"/>
                    </a:lnTo>
                    <a:lnTo>
                      <a:pt x="4522" y="471"/>
                    </a:lnTo>
                    <a:cubicBezTo>
                      <a:pt x="4579" y="656"/>
                      <a:pt x="4765" y="770"/>
                      <a:pt x="4879" y="770"/>
                    </a:cubicBezTo>
                    <a:cubicBezTo>
                      <a:pt x="5121" y="770"/>
                      <a:pt x="5292" y="599"/>
                      <a:pt x="5292" y="357"/>
                    </a:cubicBezTo>
                    <a:cubicBezTo>
                      <a:pt x="5292" y="186"/>
                      <a:pt x="5121" y="0"/>
                      <a:pt x="4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 rot="-5400000">
                <a:off x="8976450" y="3345735"/>
                <a:ext cx="196696" cy="5402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1242" extrusionOk="0">
                    <a:moveTo>
                      <a:pt x="4165" y="1"/>
                    </a:moveTo>
                    <a:cubicBezTo>
                      <a:pt x="3994" y="1"/>
                      <a:pt x="3866" y="115"/>
                      <a:pt x="3809" y="229"/>
                    </a:cubicBezTo>
                    <a:lnTo>
                      <a:pt x="1013" y="229"/>
                    </a:lnTo>
                    <a:lnTo>
                      <a:pt x="1" y="1242"/>
                    </a:lnTo>
                    <a:lnTo>
                      <a:pt x="357" y="1242"/>
                    </a:lnTo>
                    <a:lnTo>
                      <a:pt x="1142" y="471"/>
                    </a:lnTo>
                    <a:lnTo>
                      <a:pt x="3809" y="471"/>
                    </a:lnTo>
                    <a:cubicBezTo>
                      <a:pt x="3866" y="642"/>
                      <a:pt x="3994" y="771"/>
                      <a:pt x="4165" y="771"/>
                    </a:cubicBezTo>
                    <a:cubicBezTo>
                      <a:pt x="4351" y="771"/>
                      <a:pt x="4522" y="585"/>
                      <a:pt x="4522" y="357"/>
                    </a:cubicBezTo>
                    <a:cubicBezTo>
                      <a:pt x="4522" y="172"/>
                      <a:pt x="4351" y="1"/>
                      <a:pt x="41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rot="-5400000">
              <a:off x="7782944" y="77685"/>
              <a:ext cx="826293" cy="3065976"/>
              <a:chOff x="4128096" y="2589445"/>
              <a:chExt cx="465334" cy="1726630"/>
            </a:xfrm>
          </p:grpSpPr>
          <p:sp>
            <p:nvSpPr>
              <p:cNvPr id="556" name="Google Shape;556;p22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67" name="Google Shape;567;p22"/>
          <p:cNvSpPr txBox="1">
            <a:spLocks noGrp="1"/>
          </p:cNvSpPr>
          <p:nvPr>
            <p:ph type="subTitle" idx="1"/>
          </p:nvPr>
        </p:nvSpPr>
        <p:spPr>
          <a:xfrm>
            <a:off x="960000" y="2296167"/>
            <a:ext cx="5268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7934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1" name="Google Shape;571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3"/>
          <p:cNvSpPr txBox="1">
            <a:spLocks noGrp="1"/>
          </p:cNvSpPr>
          <p:nvPr>
            <p:ph type="subTitle" idx="1"/>
          </p:nvPr>
        </p:nvSpPr>
        <p:spPr>
          <a:xfrm>
            <a:off x="3076751" y="2590943"/>
            <a:ext cx="6356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3" name="Google Shape;573;p23"/>
          <p:cNvSpPr txBox="1">
            <a:spLocks noGrp="1"/>
          </p:cNvSpPr>
          <p:nvPr>
            <p:ph type="subTitle" idx="2"/>
          </p:nvPr>
        </p:nvSpPr>
        <p:spPr>
          <a:xfrm>
            <a:off x="3076751" y="4605843"/>
            <a:ext cx="63560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4" name="Google Shape;574;p23"/>
          <p:cNvSpPr txBox="1">
            <a:spLocks noGrp="1"/>
          </p:cNvSpPr>
          <p:nvPr>
            <p:ph type="subTitle" idx="3"/>
          </p:nvPr>
        </p:nvSpPr>
        <p:spPr>
          <a:xfrm>
            <a:off x="3076751" y="2075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5" name="Google Shape;575;p23"/>
          <p:cNvSpPr txBox="1">
            <a:spLocks noGrp="1"/>
          </p:cNvSpPr>
          <p:nvPr>
            <p:ph type="subTitle" idx="4"/>
          </p:nvPr>
        </p:nvSpPr>
        <p:spPr>
          <a:xfrm>
            <a:off x="3076751" y="4094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6030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8" name="Google Shape;578;p24"/>
          <p:cNvGrpSpPr/>
          <p:nvPr/>
        </p:nvGrpSpPr>
        <p:grpSpPr>
          <a:xfrm rot="10800000">
            <a:off x="11025836" y="-1377365"/>
            <a:ext cx="1019057" cy="4193393"/>
            <a:chOff x="426802" y="2674436"/>
            <a:chExt cx="397738" cy="1636680"/>
          </a:xfrm>
        </p:grpSpPr>
        <p:sp>
          <p:nvSpPr>
            <p:cNvPr id="579" name="Google Shape;579;p24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4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4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4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4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4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4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6" name="Google Shape;586;p24"/>
          <p:cNvGrpSpPr/>
          <p:nvPr/>
        </p:nvGrpSpPr>
        <p:grpSpPr>
          <a:xfrm rot="5400000">
            <a:off x="1307315" y="4650862"/>
            <a:ext cx="782237" cy="3396887"/>
            <a:chOff x="4792514" y="2979701"/>
            <a:chExt cx="305307" cy="1325804"/>
          </a:xfrm>
        </p:grpSpPr>
        <p:sp>
          <p:nvSpPr>
            <p:cNvPr id="587" name="Google Shape;587;p24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4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4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4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4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2" name="Google Shape;592;p24"/>
          <p:cNvSpPr txBox="1">
            <a:spLocks noGrp="1"/>
          </p:cNvSpPr>
          <p:nvPr>
            <p:ph type="subTitle" idx="1"/>
          </p:nvPr>
        </p:nvSpPr>
        <p:spPr>
          <a:xfrm>
            <a:off x="1113084" y="4586297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4"/>
          <p:cNvSpPr txBox="1">
            <a:spLocks noGrp="1"/>
          </p:cNvSpPr>
          <p:nvPr>
            <p:ph type="subTitle" idx="2"/>
          </p:nvPr>
        </p:nvSpPr>
        <p:spPr>
          <a:xfrm>
            <a:off x="4611716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4"/>
          <p:cNvSpPr txBox="1">
            <a:spLocks noGrp="1"/>
          </p:cNvSpPr>
          <p:nvPr>
            <p:ph type="subTitle" idx="3"/>
          </p:nvPr>
        </p:nvSpPr>
        <p:spPr>
          <a:xfrm>
            <a:off x="8110333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4"/>
          <p:cNvSpPr txBox="1">
            <a:spLocks noGrp="1"/>
          </p:cNvSpPr>
          <p:nvPr>
            <p:ph type="subTitle" idx="4"/>
          </p:nvPr>
        </p:nvSpPr>
        <p:spPr>
          <a:xfrm>
            <a:off x="1113084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7" name="Google Shape;597;p24"/>
          <p:cNvSpPr txBox="1">
            <a:spLocks noGrp="1"/>
          </p:cNvSpPr>
          <p:nvPr>
            <p:ph type="subTitle" idx="5"/>
          </p:nvPr>
        </p:nvSpPr>
        <p:spPr>
          <a:xfrm>
            <a:off x="4611720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8" name="Google Shape;598;p24"/>
          <p:cNvSpPr txBox="1">
            <a:spLocks noGrp="1"/>
          </p:cNvSpPr>
          <p:nvPr>
            <p:ph type="subTitle" idx="6"/>
          </p:nvPr>
        </p:nvSpPr>
        <p:spPr>
          <a:xfrm>
            <a:off x="8110339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981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1" name="Google Shape;601;p25"/>
          <p:cNvGrpSpPr/>
          <p:nvPr/>
        </p:nvGrpSpPr>
        <p:grpSpPr>
          <a:xfrm rot="-5400000">
            <a:off x="9585769" y="3813302"/>
            <a:ext cx="1019057" cy="4193393"/>
            <a:chOff x="426802" y="2674436"/>
            <a:chExt cx="397738" cy="1636680"/>
          </a:xfrm>
        </p:grpSpPr>
        <p:sp>
          <p:nvSpPr>
            <p:cNvPr id="602" name="Google Shape;602;p25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5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5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5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5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5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5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9" name="Google Shape;609;p25"/>
          <p:cNvGrpSpPr/>
          <p:nvPr/>
        </p:nvGrpSpPr>
        <p:grpSpPr>
          <a:xfrm rot="10800000">
            <a:off x="461382" y="-5"/>
            <a:ext cx="782237" cy="3396887"/>
            <a:chOff x="4792514" y="2979701"/>
            <a:chExt cx="305307" cy="1325804"/>
          </a:xfrm>
        </p:grpSpPr>
        <p:sp>
          <p:nvSpPr>
            <p:cNvPr id="610" name="Google Shape;610;p25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5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5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5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5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5" name="Google Shape;615;p25"/>
          <p:cNvSpPr txBox="1">
            <a:spLocks noGrp="1"/>
          </p:cNvSpPr>
          <p:nvPr>
            <p:ph type="subTitle" idx="1"/>
          </p:nvPr>
        </p:nvSpPr>
        <p:spPr>
          <a:xfrm>
            <a:off x="960100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2"/>
          </p:nvPr>
        </p:nvSpPr>
        <p:spPr>
          <a:xfrm>
            <a:off x="4559057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5"/>
          <p:cNvSpPr txBox="1">
            <a:spLocks noGrp="1"/>
          </p:cNvSpPr>
          <p:nvPr>
            <p:ph type="subTitle" idx="3"/>
          </p:nvPr>
        </p:nvSpPr>
        <p:spPr>
          <a:xfrm>
            <a:off x="8158025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5"/>
          <p:cNvSpPr txBox="1">
            <a:spLocks noGrp="1"/>
          </p:cNvSpPr>
          <p:nvPr>
            <p:ph type="subTitle" idx="4"/>
          </p:nvPr>
        </p:nvSpPr>
        <p:spPr>
          <a:xfrm>
            <a:off x="960100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0" name="Google Shape;620;p25"/>
          <p:cNvSpPr txBox="1">
            <a:spLocks noGrp="1"/>
          </p:cNvSpPr>
          <p:nvPr>
            <p:ph type="subTitle" idx="5"/>
          </p:nvPr>
        </p:nvSpPr>
        <p:spPr>
          <a:xfrm>
            <a:off x="455906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1" name="Google Shape;621;p25"/>
          <p:cNvSpPr txBox="1">
            <a:spLocks noGrp="1"/>
          </p:cNvSpPr>
          <p:nvPr>
            <p:ph type="subTitle" idx="6"/>
          </p:nvPr>
        </p:nvSpPr>
        <p:spPr>
          <a:xfrm>
            <a:off x="815803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9218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" name="Google Shape;624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2623531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2"/>
          </p:nvPr>
        </p:nvSpPr>
        <p:spPr>
          <a:xfrm>
            <a:off x="6930869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3"/>
          </p:nvPr>
        </p:nvSpPr>
        <p:spPr>
          <a:xfrm>
            <a:off x="2623531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4"/>
          </p:nvPr>
        </p:nvSpPr>
        <p:spPr>
          <a:xfrm>
            <a:off x="6930869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5"/>
          </p:nvPr>
        </p:nvSpPr>
        <p:spPr>
          <a:xfrm>
            <a:off x="2623533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6"/>
          </p:nvPr>
        </p:nvSpPr>
        <p:spPr>
          <a:xfrm>
            <a:off x="6930868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7"/>
          </p:nvPr>
        </p:nvSpPr>
        <p:spPr>
          <a:xfrm>
            <a:off x="2623533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8"/>
          </p:nvPr>
        </p:nvSpPr>
        <p:spPr>
          <a:xfrm>
            <a:off x="6930868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504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5" name="Google Shape;635;p27"/>
          <p:cNvGrpSpPr/>
          <p:nvPr/>
        </p:nvGrpSpPr>
        <p:grpSpPr>
          <a:xfrm rot="10800000">
            <a:off x="67675" y="-2199355"/>
            <a:ext cx="987187" cy="3741933"/>
            <a:chOff x="8218831" y="2346909"/>
            <a:chExt cx="740390" cy="2806450"/>
          </a:xfrm>
        </p:grpSpPr>
        <p:sp>
          <p:nvSpPr>
            <p:cNvPr id="636" name="Google Shape;636;p27"/>
            <p:cNvSpPr/>
            <p:nvPr/>
          </p:nvSpPr>
          <p:spPr>
            <a:xfrm rot="-5400000">
              <a:off x="7409304" y="3603442"/>
              <a:ext cx="2806450" cy="293383"/>
            </a:xfrm>
            <a:custGeom>
              <a:avLst/>
              <a:gdLst/>
              <a:ahLst/>
              <a:cxnLst/>
              <a:rect l="l" t="t" r="r" b="b"/>
              <a:pathLst>
                <a:path w="33576" h="3510" extrusionOk="0">
                  <a:moveTo>
                    <a:pt x="33162" y="1"/>
                  </a:moveTo>
                  <a:cubicBezTo>
                    <a:pt x="33048" y="1"/>
                    <a:pt x="32862" y="115"/>
                    <a:pt x="32805" y="229"/>
                  </a:cubicBezTo>
                  <a:lnTo>
                    <a:pt x="18371" y="229"/>
                  </a:lnTo>
                  <a:lnTo>
                    <a:pt x="18371" y="3267"/>
                  </a:lnTo>
                  <a:lnTo>
                    <a:pt x="1" y="3267"/>
                  </a:lnTo>
                  <a:lnTo>
                    <a:pt x="1" y="3509"/>
                  </a:lnTo>
                  <a:lnTo>
                    <a:pt x="18600" y="3509"/>
                  </a:lnTo>
                  <a:lnTo>
                    <a:pt x="18600" y="471"/>
                  </a:lnTo>
                  <a:lnTo>
                    <a:pt x="32805" y="471"/>
                  </a:lnTo>
                  <a:cubicBezTo>
                    <a:pt x="32862" y="657"/>
                    <a:pt x="33048" y="714"/>
                    <a:pt x="33162" y="714"/>
                  </a:cubicBezTo>
                  <a:cubicBezTo>
                    <a:pt x="33404" y="714"/>
                    <a:pt x="33575" y="586"/>
                    <a:pt x="33575" y="357"/>
                  </a:cubicBezTo>
                  <a:cubicBezTo>
                    <a:pt x="33575" y="172"/>
                    <a:pt x="33404" y="1"/>
                    <a:pt x="331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7"/>
            <p:cNvSpPr/>
            <p:nvPr/>
          </p:nvSpPr>
          <p:spPr>
            <a:xfrm rot="-5400000">
              <a:off x="7520808" y="3794852"/>
              <a:ext cx="2409421" cy="307593"/>
            </a:xfrm>
            <a:custGeom>
              <a:avLst/>
              <a:gdLst/>
              <a:ahLst/>
              <a:cxnLst/>
              <a:rect l="l" t="t" r="r" b="b"/>
              <a:pathLst>
                <a:path w="28826" h="3680" extrusionOk="0">
                  <a:moveTo>
                    <a:pt x="28469" y="0"/>
                  </a:moveTo>
                  <a:cubicBezTo>
                    <a:pt x="28298" y="0"/>
                    <a:pt x="28170" y="114"/>
                    <a:pt x="28113" y="285"/>
                  </a:cubicBezTo>
                  <a:lnTo>
                    <a:pt x="17302" y="285"/>
                  </a:lnTo>
                  <a:lnTo>
                    <a:pt x="17302" y="3437"/>
                  </a:lnTo>
                  <a:lnTo>
                    <a:pt x="1" y="3437"/>
                  </a:lnTo>
                  <a:lnTo>
                    <a:pt x="1" y="3680"/>
                  </a:lnTo>
                  <a:lnTo>
                    <a:pt x="17530" y="3680"/>
                  </a:lnTo>
                  <a:lnTo>
                    <a:pt x="17530" y="528"/>
                  </a:lnTo>
                  <a:lnTo>
                    <a:pt x="28113" y="528"/>
                  </a:lnTo>
                  <a:cubicBezTo>
                    <a:pt x="28170" y="642"/>
                    <a:pt x="28298" y="770"/>
                    <a:pt x="28469" y="770"/>
                  </a:cubicBezTo>
                  <a:cubicBezTo>
                    <a:pt x="28655" y="770"/>
                    <a:pt x="28826" y="585"/>
                    <a:pt x="28826" y="414"/>
                  </a:cubicBezTo>
                  <a:cubicBezTo>
                    <a:pt x="28826" y="171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7"/>
            <p:cNvSpPr/>
            <p:nvPr/>
          </p:nvSpPr>
          <p:spPr>
            <a:xfrm rot="-5400000">
              <a:off x="7336629" y="3695260"/>
              <a:ext cx="2603756" cy="312441"/>
            </a:xfrm>
            <a:custGeom>
              <a:avLst/>
              <a:gdLst/>
              <a:ahLst/>
              <a:cxnLst/>
              <a:rect l="l" t="t" r="r" b="b"/>
              <a:pathLst>
                <a:path w="31151" h="3738" extrusionOk="0">
                  <a:moveTo>
                    <a:pt x="30723" y="0"/>
                  </a:moveTo>
                  <a:cubicBezTo>
                    <a:pt x="30609" y="0"/>
                    <a:pt x="30438" y="114"/>
                    <a:pt x="30366" y="229"/>
                  </a:cubicBezTo>
                  <a:lnTo>
                    <a:pt x="16104" y="229"/>
                  </a:lnTo>
                  <a:lnTo>
                    <a:pt x="16104" y="3495"/>
                  </a:lnTo>
                  <a:lnTo>
                    <a:pt x="1" y="3495"/>
                  </a:lnTo>
                  <a:lnTo>
                    <a:pt x="1" y="3737"/>
                  </a:lnTo>
                  <a:lnTo>
                    <a:pt x="16346" y="3737"/>
                  </a:lnTo>
                  <a:lnTo>
                    <a:pt x="16346" y="471"/>
                  </a:lnTo>
                  <a:lnTo>
                    <a:pt x="30366" y="471"/>
                  </a:lnTo>
                  <a:cubicBezTo>
                    <a:pt x="30438" y="642"/>
                    <a:pt x="30609" y="770"/>
                    <a:pt x="30723" y="770"/>
                  </a:cubicBezTo>
                  <a:cubicBezTo>
                    <a:pt x="30965" y="770"/>
                    <a:pt x="31151" y="585"/>
                    <a:pt x="31151" y="357"/>
                  </a:cubicBezTo>
                  <a:cubicBezTo>
                    <a:pt x="31151" y="171"/>
                    <a:pt x="30965" y="0"/>
                    <a:pt x="307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7"/>
            <p:cNvSpPr/>
            <p:nvPr/>
          </p:nvSpPr>
          <p:spPr>
            <a:xfrm rot="-5400000">
              <a:off x="7266838" y="3694675"/>
              <a:ext cx="2484564" cy="432803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7"/>
            <p:cNvSpPr/>
            <p:nvPr/>
          </p:nvSpPr>
          <p:spPr>
            <a:xfrm rot="-5400000">
              <a:off x="7264499" y="3772159"/>
              <a:ext cx="2335532" cy="426869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7"/>
            <p:cNvSpPr/>
            <p:nvPr/>
          </p:nvSpPr>
          <p:spPr>
            <a:xfrm rot="-5400000">
              <a:off x="7898072" y="4609597"/>
              <a:ext cx="958636" cy="128888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7"/>
            <p:cNvSpPr/>
            <p:nvPr/>
          </p:nvSpPr>
          <p:spPr>
            <a:xfrm rot="-5400000">
              <a:off x="7893308" y="4534537"/>
              <a:ext cx="1038460" cy="199183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7"/>
            <p:cNvSpPr/>
            <p:nvPr/>
          </p:nvSpPr>
          <p:spPr>
            <a:xfrm rot="-5400000">
              <a:off x="7885576" y="4457597"/>
              <a:ext cx="1123132" cy="268391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4" name="Google Shape;644;p27"/>
          <p:cNvGrpSpPr/>
          <p:nvPr/>
        </p:nvGrpSpPr>
        <p:grpSpPr>
          <a:xfrm>
            <a:off x="11241021" y="3499550"/>
            <a:ext cx="715371" cy="3371596"/>
            <a:chOff x="8143116" y="2624662"/>
            <a:chExt cx="536528" cy="2528697"/>
          </a:xfrm>
        </p:grpSpPr>
        <p:sp>
          <p:nvSpPr>
            <p:cNvPr id="645" name="Google Shape;645;p27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7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7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7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9" name="Google Shape;649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1"/>
          </p:nvPr>
        </p:nvSpPr>
        <p:spPr>
          <a:xfrm>
            <a:off x="14682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27"/>
          <p:cNvSpPr txBox="1">
            <a:spLocks noGrp="1"/>
          </p:cNvSpPr>
          <p:nvPr>
            <p:ph type="subTitle" idx="2"/>
          </p:nvPr>
        </p:nvSpPr>
        <p:spPr>
          <a:xfrm>
            <a:off x="4771929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3"/>
          </p:nvPr>
        </p:nvSpPr>
        <p:spPr>
          <a:xfrm>
            <a:off x="14682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7"/>
          <p:cNvSpPr txBox="1">
            <a:spLocks noGrp="1"/>
          </p:cNvSpPr>
          <p:nvPr>
            <p:ph type="subTitle" idx="4"/>
          </p:nvPr>
        </p:nvSpPr>
        <p:spPr>
          <a:xfrm>
            <a:off x="4771929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5"/>
          </p:nvPr>
        </p:nvSpPr>
        <p:spPr>
          <a:xfrm>
            <a:off x="80756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6"/>
          </p:nvPr>
        </p:nvSpPr>
        <p:spPr>
          <a:xfrm>
            <a:off x="80756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7"/>
          </p:nvPr>
        </p:nvSpPr>
        <p:spPr>
          <a:xfrm>
            <a:off x="14682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7" name="Google Shape;657;p27"/>
          <p:cNvSpPr txBox="1">
            <a:spLocks noGrp="1"/>
          </p:cNvSpPr>
          <p:nvPr>
            <p:ph type="subTitle" idx="8"/>
          </p:nvPr>
        </p:nvSpPr>
        <p:spPr>
          <a:xfrm>
            <a:off x="4771929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8" name="Google Shape;658;p27"/>
          <p:cNvSpPr txBox="1">
            <a:spLocks noGrp="1"/>
          </p:cNvSpPr>
          <p:nvPr>
            <p:ph type="subTitle" idx="9"/>
          </p:nvPr>
        </p:nvSpPr>
        <p:spPr>
          <a:xfrm>
            <a:off x="14682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9" name="Google Shape;659;p27"/>
          <p:cNvSpPr txBox="1">
            <a:spLocks noGrp="1"/>
          </p:cNvSpPr>
          <p:nvPr>
            <p:ph type="subTitle" idx="13"/>
          </p:nvPr>
        </p:nvSpPr>
        <p:spPr>
          <a:xfrm>
            <a:off x="4771929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0" name="Google Shape;660;p27"/>
          <p:cNvSpPr txBox="1">
            <a:spLocks noGrp="1"/>
          </p:cNvSpPr>
          <p:nvPr>
            <p:ph type="subTitle" idx="14"/>
          </p:nvPr>
        </p:nvSpPr>
        <p:spPr>
          <a:xfrm>
            <a:off x="80756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7"/>
          <p:cNvSpPr txBox="1">
            <a:spLocks noGrp="1"/>
          </p:cNvSpPr>
          <p:nvPr>
            <p:ph type="subTitle" idx="15"/>
          </p:nvPr>
        </p:nvSpPr>
        <p:spPr>
          <a:xfrm>
            <a:off x="80756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6256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8"/>
          <p:cNvSpPr txBox="1">
            <a:spLocks noGrp="1"/>
          </p:cNvSpPr>
          <p:nvPr>
            <p:ph type="title" hasCustomPrompt="1"/>
          </p:nvPr>
        </p:nvSpPr>
        <p:spPr>
          <a:xfrm>
            <a:off x="5491033" y="84073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5" name="Google Shape;665;p28"/>
          <p:cNvSpPr txBox="1">
            <a:spLocks noGrp="1"/>
          </p:cNvSpPr>
          <p:nvPr>
            <p:ph type="subTitle" idx="1"/>
          </p:nvPr>
        </p:nvSpPr>
        <p:spPr>
          <a:xfrm>
            <a:off x="5491033" y="180862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6" name="Google Shape;666;p28"/>
          <p:cNvSpPr txBox="1">
            <a:spLocks noGrp="1"/>
          </p:cNvSpPr>
          <p:nvPr>
            <p:ph type="title" idx="2" hasCustomPrompt="1"/>
          </p:nvPr>
        </p:nvSpPr>
        <p:spPr>
          <a:xfrm>
            <a:off x="5491033" y="267261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28"/>
          <p:cNvSpPr txBox="1">
            <a:spLocks noGrp="1"/>
          </p:cNvSpPr>
          <p:nvPr>
            <p:ph type="subTitle" idx="3"/>
          </p:nvPr>
        </p:nvSpPr>
        <p:spPr>
          <a:xfrm>
            <a:off x="5491033" y="3637408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8" name="Google Shape;668;p28"/>
          <p:cNvSpPr txBox="1">
            <a:spLocks noGrp="1"/>
          </p:cNvSpPr>
          <p:nvPr>
            <p:ph type="title" idx="4" hasCustomPrompt="1"/>
          </p:nvPr>
        </p:nvSpPr>
        <p:spPr>
          <a:xfrm>
            <a:off x="5491033" y="4504495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9" name="Google Shape;669;p28"/>
          <p:cNvSpPr txBox="1">
            <a:spLocks noGrp="1"/>
          </p:cNvSpPr>
          <p:nvPr>
            <p:ph type="subTitle" idx="5"/>
          </p:nvPr>
        </p:nvSpPr>
        <p:spPr>
          <a:xfrm>
            <a:off x="5491033" y="547286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670" name="Google Shape;670;p28"/>
          <p:cNvGrpSpPr/>
          <p:nvPr/>
        </p:nvGrpSpPr>
        <p:grpSpPr>
          <a:xfrm>
            <a:off x="-3" y="121862"/>
            <a:ext cx="3442101" cy="6614297"/>
            <a:chOff x="-2" y="91396"/>
            <a:chExt cx="2581576" cy="4960723"/>
          </a:xfrm>
        </p:grpSpPr>
        <p:grpSp>
          <p:nvGrpSpPr>
            <p:cNvPr id="671" name="Google Shape;671;p28"/>
            <p:cNvGrpSpPr/>
            <p:nvPr/>
          </p:nvGrpSpPr>
          <p:grpSpPr>
            <a:xfrm rot="5400000">
              <a:off x="716105" y="1036885"/>
              <a:ext cx="1149364" cy="2581575"/>
              <a:chOff x="1390914" y="2488356"/>
              <a:chExt cx="811526" cy="1822760"/>
            </a:xfrm>
          </p:grpSpPr>
          <p:sp>
            <p:nvSpPr>
              <p:cNvPr id="672" name="Google Shape;672;p28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28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28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28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2" name="Google Shape;692;p28"/>
            <p:cNvGrpSpPr/>
            <p:nvPr/>
          </p:nvGrpSpPr>
          <p:grpSpPr>
            <a:xfrm rot="5400000">
              <a:off x="877357" y="-121214"/>
              <a:ext cx="563316" cy="2318030"/>
              <a:chOff x="426802" y="2674436"/>
              <a:chExt cx="397738" cy="1636680"/>
            </a:xfrm>
          </p:grpSpPr>
          <p:sp>
            <p:nvSpPr>
              <p:cNvPr id="693" name="Google Shape;693;p28"/>
              <p:cNvSpPr/>
              <p:nvPr/>
            </p:nvSpPr>
            <p:spPr>
              <a:xfrm rot="-5400000">
                <a:off x="-81621" y="3482511"/>
                <a:ext cx="1556645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312" extrusionOk="0">
                    <a:moveTo>
                      <a:pt x="17658" y="1"/>
                    </a:moveTo>
                    <a:lnTo>
                      <a:pt x="15576" y="2083"/>
                    </a:lnTo>
                    <a:lnTo>
                      <a:pt x="1" y="2083"/>
                    </a:lnTo>
                    <a:lnTo>
                      <a:pt x="1" y="2312"/>
                    </a:lnTo>
                    <a:lnTo>
                      <a:pt x="15633" y="2312"/>
                    </a:lnTo>
                    <a:lnTo>
                      <a:pt x="17772" y="243"/>
                    </a:lnTo>
                    <a:lnTo>
                      <a:pt x="23363" y="243"/>
                    </a:lnTo>
                    <a:lnTo>
                      <a:pt x="24904" y="1784"/>
                    </a:lnTo>
                    <a:lnTo>
                      <a:pt x="35073" y="1784"/>
                    </a:lnTo>
                    <a:cubicBezTo>
                      <a:pt x="35130" y="1898"/>
                      <a:pt x="35244" y="2026"/>
                      <a:pt x="35430" y="2026"/>
                    </a:cubicBezTo>
                    <a:cubicBezTo>
                      <a:pt x="35601" y="2026"/>
                      <a:pt x="35786" y="1841"/>
                      <a:pt x="35786" y="1670"/>
                    </a:cubicBezTo>
                    <a:cubicBezTo>
                      <a:pt x="35786" y="1427"/>
                      <a:pt x="35601" y="1242"/>
                      <a:pt x="35430" y="1242"/>
                    </a:cubicBezTo>
                    <a:cubicBezTo>
                      <a:pt x="35244" y="1242"/>
                      <a:pt x="35130" y="1370"/>
                      <a:pt x="35073" y="1541"/>
                    </a:cubicBezTo>
                    <a:lnTo>
                      <a:pt x="25018" y="1541"/>
                    </a:lnTo>
                    <a:lnTo>
                      <a:pt x="234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 rot="-5400000">
                <a:off x="-285730" y="3386968"/>
                <a:ext cx="1636680" cy="211615"/>
              </a:xfrm>
              <a:custGeom>
                <a:avLst/>
                <a:gdLst/>
                <a:ahLst/>
                <a:cxnLst/>
                <a:rect l="l" t="t" r="r" b="b"/>
                <a:pathLst>
                  <a:path w="37627" h="4865" extrusionOk="0">
                    <a:moveTo>
                      <a:pt x="13137" y="1"/>
                    </a:moveTo>
                    <a:lnTo>
                      <a:pt x="13137" y="4636"/>
                    </a:lnTo>
                    <a:lnTo>
                      <a:pt x="12181" y="4636"/>
                    </a:lnTo>
                    <a:lnTo>
                      <a:pt x="12181" y="771"/>
                    </a:lnTo>
                    <a:lnTo>
                      <a:pt x="1" y="771"/>
                    </a:lnTo>
                    <a:lnTo>
                      <a:pt x="1" y="1014"/>
                    </a:lnTo>
                    <a:lnTo>
                      <a:pt x="11953" y="1014"/>
                    </a:lnTo>
                    <a:lnTo>
                      <a:pt x="11953" y="4865"/>
                    </a:lnTo>
                    <a:lnTo>
                      <a:pt x="13379" y="4865"/>
                    </a:lnTo>
                    <a:lnTo>
                      <a:pt x="13379" y="229"/>
                    </a:lnTo>
                    <a:lnTo>
                      <a:pt x="20454" y="229"/>
                    </a:lnTo>
                    <a:lnTo>
                      <a:pt x="22237" y="2083"/>
                    </a:lnTo>
                    <a:lnTo>
                      <a:pt x="36856" y="2083"/>
                    </a:lnTo>
                    <a:cubicBezTo>
                      <a:pt x="36913" y="2197"/>
                      <a:pt x="37084" y="2311"/>
                      <a:pt x="37213" y="2311"/>
                    </a:cubicBezTo>
                    <a:cubicBezTo>
                      <a:pt x="37441" y="2311"/>
                      <a:pt x="37626" y="2140"/>
                      <a:pt x="37626" y="1955"/>
                    </a:cubicBezTo>
                    <a:cubicBezTo>
                      <a:pt x="37626" y="1727"/>
                      <a:pt x="37441" y="1541"/>
                      <a:pt x="37213" y="1541"/>
                    </a:cubicBezTo>
                    <a:cubicBezTo>
                      <a:pt x="37084" y="1541"/>
                      <a:pt x="36913" y="1655"/>
                      <a:pt x="36856" y="1841"/>
                    </a:cubicBezTo>
                    <a:lnTo>
                      <a:pt x="22351" y="1841"/>
                    </a:lnTo>
                    <a:lnTo>
                      <a:pt x="2051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 rot="-5400000">
                <a:off x="416274" y="4013898"/>
                <a:ext cx="447372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3381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9757" y="228"/>
                    </a:lnTo>
                    <a:lnTo>
                      <a:pt x="9757" y="2667"/>
                    </a:lnTo>
                    <a:cubicBezTo>
                      <a:pt x="9628" y="2667"/>
                      <a:pt x="9514" y="2853"/>
                      <a:pt x="9514" y="3024"/>
                    </a:cubicBezTo>
                    <a:cubicBezTo>
                      <a:pt x="9514" y="3209"/>
                      <a:pt x="9685" y="3380"/>
                      <a:pt x="9871" y="3380"/>
                    </a:cubicBezTo>
                    <a:cubicBezTo>
                      <a:pt x="10113" y="3380"/>
                      <a:pt x="10284" y="3209"/>
                      <a:pt x="10284" y="3024"/>
                    </a:cubicBezTo>
                    <a:cubicBezTo>
                      <a:pt x="10284" y="2853"/>
                      <a:pt x="10170" y="2667"/>
                      <a:pt x="9985" y="2667"/>
                    </a:cubicBezTo>
                    <a:lnTo>
                      <a:pt x="998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 rot="-5400000">
                <a:off x="32255" y="3518831"/>
                <a:ext cx="1497053" cy="87517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2012" extrusionOk="0">
                    <a:moveTo>
                      <a:pt x="18243" y="0"/>
                    </a:moveTo>
                    <a:lnTo>
                      <a:pt x="16588" y="1655"/>
                    </a:lnTo>
                    <a:lnTo>
                      <a:pt x="1" y="1655"/>
                    </a:lnTo>
                    <a:lnTo>
                      <a:pt x="1" y="1897"/>
                    </a:lnTo>
                    <a:lnTo>
                      <a:pt x="16645" y="1897"/>
                    </a:lnTo>
                    <a:lnTo>
                      <a:pt x="18314" y="229"/>
                    </a:lnTo>
                    <a:lnTo>
                      <a:pt x="22522" y="229"/>
                    </a:lnTo>
                    <a:lnTo>
                      <a:pt x="24076" y="1783"/>
                    </a:lnTo>
                    <a:lnTo>
                      <a:pt x="33647" y="1783"/>
                    </a:lnTo>
                    <a:cubicBezTo>
                      <a:pt x="33704" y="1954"/>
                      <a:pt x="33875" y="2011"/>
                      <a:pt x="34003" y="2011"/>
                    </a:cubicBezTo>
                    <a:cubicBezTo>
                      <a:pt x="34232" y="2011"/>
                      <a:pt x="34417" y="1840"/>
                      <a:pt x="34417" y="1655"/>
                    </a:cubicBezTo>
                    <a:cubicBezTo>
                      <a:pt x="34417" y="1427"/>
                      <a:pt x="34232" y="1298"/>
                      <a:pt x="34003" y="1298"/>
                    </a:cubicBezTo>
                    <a:cubicBezTo>
                      <a:pt x="33875" y="1298"/>
                      <a:pt x="33704" y="1370"/>
                      <a:pt x="33647" y="1541"/>
                    </a:cubicBezTo>
                    <a:lnTo>
                      <a:pt x="24191" y="1541"/>
                    </a:lnTo>
                    <a:lnTo>
                      <a:pt x="2265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 rot="-5400000">
                <a:off x="48067" y="3573094"/>
                <a:ext cx="1377957" cy="98087"/>
              </a:xfrm>
              <a:custGeom>
                <a:avLst/>
                <a:gdLst/>
                <a:ahLst/>
                <a:cxnLst/>
                <a:rect l="l" t="t" r="r" b="b"/>
                <a:pathLst>
                  <a:path w="31679" h="2255" extrusionOk="0">
                    <a:moveTo>
                      <a:pt x="18186" y="1"/>
                    </a:moveTo>
                    <a:lnTo>
                      <a:pt x="16232" y="1955"/>
                    </a:lnTo>
                    <a:lnTo>
                      <a:pt x="1" y="1955"/>
                    </a:lnTo>
                    <a:lnTo>
                      <a:pt x="1" y="2197"/>
                    </a:lnTo>
                    <a:lnTo>
                      <a:pt x="16346" y="2197"/>
                    </a:lnTo>
                    <a:lnTo>
                      <a:pt x="18314" y="229"/>
                    </a:lnTo>
                    <a:lnTo>
                      <a:pt x="22950" y="229"/>
                    </a:lnTo>
                    <a:lnTo>
                      <a:pt x="24661" y="1955"/>
                    </a:lnTo>
                    <a:lnTo>
                      <a:pt x="30908" y="1955"/>
                    </a:lnTo>
                    <a:cubicBezTo>
                      <a:pt x="30965" y="2140"/>
                      <a:pt x="31151" y="2254"/>
                      <a:pt x="31265" y="2254"/>
                    </a:cubicBezTo>
                    <a:cubicBezTo>
                      <a:pt x="31507" y="2254"/>
                      <a:pt x="31679" y="2069"/>
                      <a:pt x="31679" y="1840"/>
                    </a:cubicBezTo>
                    <a:cubicBezTo>
                      <a:pt x="31679" y="1655"/>
                      <a:pt x="31507" y="1484"/>
                      <a:pt x="31265" y="1484"/>
                    </a:cubicBezTo>
                    <a:cubicBezTo>
                      <a:pt x="31151" y="1484"/>
                      <a:pt x="30965" y="1598"/>
                      <a:pt x="30908" y="1712"/>
                    </a:cubicBezTo>
                    <a:lnTo>
                      <a:pt x="24733" y="1712"/>
                    </a:lnTo>
                    <a:lnTo>
                      <a:pt x="230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 rot="-5400000">
                <a:off x="-80031" y="3527509"/>
                <a:ext cx="1354991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4879" extrusionOk="0">
                    <a:moveTo>
                      <a:pt x="14749" y="0"/>
                    </a:moveTo>
                    <a:lnTo>
                      <a:pt x="14749" y="4636"/>
                    </a:lnTo>
                    <a:lnTo>
                      <a:pt x="10755" y="4636"/>
                    </a:lnTo>
                    <a:lnTo>
                      <a:pt x="10755" y="956"/>
                    </a:lnTo>
                    <a:lnTo>
                      <a:pt x="1" y="956"/>
                    </a:lnTo>
                    <a:lnTo>
                      <a:pt x="1" y="1184"/>
                    </a:lnTo>
                    <a:lnTo>
                      <a:pt x="10527" y="1184"/>
                    </a:lnTo>
                    <a:lnTo>
                      <a:pt x="10527" y="4878"/>
                    </a:lnTo>
                    <a:lnTo>
                      <a:pt x="14977" y="4878"/>
                    </a:lnTo>
                    <a:lnTo>
                      <a:pt x="14977" y="243"/>
                    </a:lnTo>
                    <a:lnTo>
                      <a:pt x="18842" y="243"/>
                    </a:lnTo>
                    <a:lnTo>
                      <a:pt x="21281" y="2739"/>
                    </a:lnTo>
                    <a:lnTo>
                      <a:pt x="30366" y="2739"/>
                    </a:lnTo>
                    <a:cubicBezTo>
                      <a:pt x="30438" y="2853"/>
                      <a:pt x="30609" y="2967"/>
                      <a:pt x="30723" y="2967"/>
                    </a:cubicBezTo>
                    <a:cubicBezTo>
                      <a:pt x="30965" y="2967"/>
                      <a:pt x="31151" y="2796"/>
                      <a:pt x="31151" y="2610"/>
                    </a:cubicBezTo>
                    <a:cubicBezTo>
                      <a:pt x="31151" y="2382"/>
                      <a:pt x="30965" y="2197"/>
                      <a:pt x="30723" y="2197"/>
                    </a:cubicBezTo>
                    <a:cubicBezTo>
                      <a:pt x="30609" y="2197"/>
                      <a:pt x="30438" y="2311"/>
                      <a:pt x="30366" y="2496"/>
                    </a:cubicBezTo>
                    <a:lnTo>
                      <a:pt x="21395" y="2496"/>
                    </a:lnTo>
                    <a:lnTo>
                      <a:pt x="188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 rot="-5400000">
                <a:off x="-149844" y="3491841"/>
                <a:ext cx="1429458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32863" h="4807" extrusionOk="0">
                    <a:moveTo>
                      <a:pt x="13850" y="0"/>
                    </a:moveTo>
                    <a:lnTo>
                      <a:pt x="13850" y="4578"/>
                    </a:lnTo>
                    <a:lnTo>
                      <a:pt x="11411" y="4578"/>
                    </a:lnTo>
                    <a:lnTo>
                      <a:pt x="11411" y="884"/>
                    </a:lnTo>
                    <a:lnTo>
                      <a:pt x="1" y="884"/>
                    </a:lnTo>
                    <a:lnTo>
                      <a:pt x="1" y="1127"/>
                    </a:lnTo>
                    <a:lnTo>
                      <a:pt x="11183" y="1127"/>
                    </a:lnTo>
                    <a:lnTo>
                      <a:pt x="11183" y="4807"/>
                    </a:lnTo>
                    <a:lnTo>
                      <a:pt x="14092" y="4807"/>
                    </a:lnTo>
                    <a:lnTo>
                      <a:pt x="14092" y="243"/>
                    </a:lnTo>
                    <a:lnTo>
                      <a:pt x="19498" y="243"/>
                    </a:lnTo>
                    <a:lnTo>
                      <a:pt x="21637" y="2439"/>
                    </a:lnTo>
                    <a:lnTo>
                      <a:pt x="32149" y="2439"/>
                    </a:lnTo>
                    <a:cubicBezTo>
                      <a:pt x="32221" y="2553"/>
                      <a:pt x="32335" y="2667"/>
                      <a:pt x="32506" y="2667"/>
                    </a:cubicBezTo>
                    <a:cubicBezTo>
                      <a:pt x="32691" y="2667"/>
                      <a:pt x="32862" y="2496"/>
                      <a:pt x="32862" y="2311"/>
                    </a:cubicBezTo>
                    <a:cubicBezTo>
                      <a:pt x="32862" y="2082"/>
                      <a:pt x="32691" y="1954"/>
                      <a:pt x="32506" y="1954"/>
                    </a:cubicBezTo>
                    <a:cubicBezTo>
                      <a:pt x="32335" y="1954"/>
                      <a:pt x="32221" y="2025"/>
                      <a:pt x="32149" y="2197"/>
                    </a:cubicBezTo>
                    <a:lnTo>
                      <a:pt x="21752" y="2197"/>
                    </a:lnTo>
                    <a:lnTo>
                      <a:pt x="195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0" name="Google Shape;700;p28"/>
            <p:cNvGrpSpPr/>
            <p:nvPr/>
          </p:nvGrpSpPr>
          <p:grpSpPr>
            <a:xfrm rot="5400000">
              <a:off x="1063656" y="-968280"/>
              <a:ext cx="190730" cy="2310083"/>
              <a:chOff x="9" y="2835115"/>
              <a:chExt cx="134668" cy="1631069"/>
            </a:xfrm>
          </p:grpSpPr>
          <p:sp>
            <p:nvSpPr>
              <p:cNvPr id="701" name="Google Shape;701;p28"/>
              <p:cNvSpPr/>
              <p:nvPr/>
            </p:nvSpPr>
            <p:spPr>
              <a:xfrm rot="-5400000">
                <a:off x="-655129" y="3676378"/>
                <a:ext cx="1497053" cy="82558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1898" extrusionOk="0">
                    <a:moveTo>
                      <a:pt x="34060" y="0"/>
                    </a:moveTo>
                    <a:cubicBezTo>
                      <a:pt x="33874" y="0"/>
                      <a:pt x="33760" y="57"/>
                      <a:pt x="33703" y="228"/>
                    </a:cubicBezTo>
                    <a:lnTo>
                      <a:pt x="21694" y="228"/>
                    </a:lnTo>
                    <a:lnTo>
                      <a:pt x="20268" y="1655"/>
                    </a:lnTo>
                    <a:lnTo>
                      <a:pt x="0" y="1655"/>
                    </a:lnTo>
                    <a:lnTo>
                      <a:pt x="0" y="1897"/>
                    </a:lnTo>
                    <a:lnTo>
                      <a:pt x="20382" y="1897"/>
                    </a:lnTo>
                    <a:lnTo>
                      <a:pt x="21751" y="471"/>
                    </a:lnTo>
                    <a:lnTo>
                      <a:pt x="33703" y="471"/>
                    </a:lnTo>
                    <a:cubicBezTo>
                      <a:pt x="33760" y="642"/>
                      <a:pt x="33874" y="713"/>
                      <a:pt x="34060" y="713"/>
                    </a:cubicBezTo>
                    <a:cubicBezTo>
                      <a:pt x="34288" y="713"/>
                      <a:pt x="34416" y="585"/>
                      <a:pt x="34416" y="357"/>
                    </a:cubicBezTo>
                    <a:cubicBezTo>
                      <a:pt x="34416" y="114"/>
                      <a:pt x="34288" y="0"/>
                      <a:pt x="340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rot="-5400000">
                <a:off x="-420003" y="3973575"/>
                <a:ext cx="912621" cy="72597"/>
              </a:xfrm>
              <a:custGeom>
                <a:avLst/>
                <a:gdLst/>
                <a:ahLst/>
                <a:cxnLst/>
                <a:rect l="l" t="t" r="r" b="b"/>
                <a:pathLst>
                  <a:path w="20981" h="1669" extrusionOk="0">
                    <a:moveTo>
                      <a:pt x="20567" y="0"/>
                    </a:moveTo>
                    <a:cubicBezTo>
                      <a:pt x="20382" y="0"/>
                      <a:pt x="20210" y="185"/>
                      <a:pt x="20210" y="357"/>
                    </a:cubicBezTo>
                    <a:cubicBezTo>
                      <a:pt x="20210" y="414"/>
                      <a:pt x="20210" y="485"/>
                      <a:pt x="20268" y="542"/>
                    </a:cubicBezTo>
                    <a:lnTo>
                      <a:pt x="19383" y="1426"/>
                    </a:lnTo>
                    <a:lnTo>
                      <a:pt x="0" y="1426"/>
                    </a:lnTo>
                    <a:lnTo>
                      <a:pt x="0" y="1669"/>
                    </a:lnTo>
                    <a:lnTo>
                      <a:pt x="19440" y="1669"/>
                    </a:lnTo>
                    <a:lnTo>
                      <a:pt x="20382" y="713"/>
                    </a:lnTo>
                    <a:lnTo>
                      <a:pt x="20567" y="713"/>
                    </a:lnTo>
                    <a:cubicBezTo>
                      <a:pt x="20810" y="713"/>
                      <a:pt x="20981" y="599"/>
                      <a:pt x="20981" y="357"/>
                    </a:cubicBezTo>
                    <a:cubicBezTo>
                      <a:pt x="20981" y="185"/>
                      <a:pt x="20810" y="0"/>
                      <a:pt x="205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rot="-5400000">
                <a:off x="-388076" y="4029078"/>
                <a:ext cx="843156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19384" h="714" extrusionOk="0">
                    <a:moveTo>
                      <a:pt x="19027" y="1"/>
                    </a:moveTo>
                    <a:cubicBezTo>
                      <a:pt x="18841" y="1"/>
                      <a:pt x="18727" y="72"/>
                      <a:pt x="18670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18670" y="486"/>
                    </a:lnTo>
                    <a:cubicBezTo>
                      <a:pt x="18727" y="657"/>
                      <a:pt x="18841" y="714"/>
                      <a:pt x="19027" y="714"/>
                    </a:cubicBezTo>
                    <a:cubicBezTo>
                      <a:pt x="19198" y="714"/>
                      <a:pt x="19383" y="600"/>
                      <a:pt x="19383" y="357"/>
                    </a:cubicBezTo>
                    <a:cubicBezTo>
                      <a:pt x="19383" y="129"/>
                      <a:pt x="19198" y="1"/>
                      <a:pt x="190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 rot="-5400000">
                <a:off x="-758457" y="3604107"/>
                <a:ext cx="1631069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37498" h="2140" extrusionOk="0">
                    <a:moveTo>
                      <a:pt x="37140" y="1"/>
                    </a:moveTo>
                    <a:cubicBezTo>
                      <a:pt x="36969" y="1"/>
                      <a:pt x="36855" y="115"/>
                      <a:pt x="36784" y="243"/>
                    </a:cubicBezTo>
                    <a:lnTo>
                      <a:pt x="21523" y="243"/>
                    </a:lnTo>
                    <a:lnTo>
                      <a:pt x="19911" y="1897"/>
                    </a:lnTo>
                    <a:lnTo>
                      <a:pt x="0" y="1897"/>
                    </a:lnTo>
                    <a:lnTo>
                      <a:pt x="0" y="2140"/>
                    </a:lnTo>
                    <a:lnTo>
                      <a:pt x="20025" y="2140"/>
                    </a:lnTo>
                    <a:lnTo>
                      <a:pt x="21637" y="471"/>
                    </a:lnTo>
                    <a:lnTo>
                      <a:pt x="36784" y="471"/>
                    </a:lnTo>
                    <a:cubicBezTo>
                      <a:pt x="36855" y="657"/>
                      <a:pt x="36969" y="771"/>
                      <a:pt x="37140" y="771"/>
                    </a:cubicBezTo>
                    <a:cubicBezTo>
                      <a:pt x="37326" y="771"/>
                      <a:pt x="37497" y="600"/>
                      <a:pt x="37497" y="357"/>
                    </a:cubicBezTo>
                    <a:cubicBezTo>
                      <a:pt x="37497" y="172"/>
                      <a:pt x="37326" y="1"/>
                      <a:pt x="3714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5" name="Google Shape;705;p28"/>
            <p:cNvGrpSpPr/>
            <p:nvPr/>
          </p:nvGrpSpPr>
          <p:grpSpPr>
            <a:xfrm rot="5400000">
              <a:off x="642764" y="3490207"/>
              <a:ext cx="919147" cy="2204676"/>
              <a:chOff x="3117442" y="2754471"/>
              <a:chExt cx="648978" cy="1556645"/>
            </a:xfrm>
          </p:grpSpPr>
          <p:sp>
            <p:nvSpPr>
              <p:cNvPr id="706" name="Google Shape;706;p28"/>
              <p:cNvSpPr/>
              <p:nvPr/>
            </p:nvSpPr>
            <p:spPr>
              <a:xfrm rot="-5400000">
                <a:off x="2522788" y="3592320"/>
                <a:ext cx="1313451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0196" h="2854" extrusionOk="0">
                    <a:moveTo>
                      <a:pt x="15276" y="1"/>
                    </a:moveTo>
                    <a:lnTo>
                      <a:pt x="12666" y="2625"/>
                    </a:lnTo>
                    <a:lnTo>
                      <a:pt x="1" y="2625"/>
                    </a:lnTo>
                    <a:lnTo>
                      <a:pt x="1" y="2854"/>
                    </a:lnTo>
                    <a:lnTo>
                      <a:pt x="12780" y="2854"/>
                    </a:lnTo>
                    <a:lnTo>
                      <a:pt x="15390" y="243"/>
                    </a:lnTo>
                    <a:lnTo>
                      <a:pt x="23235" y="243"/>
                    </a:lnTo>
                    <a:lnTo>
                      <a:pt x="25374" y="2383"/>
                    </a:lnTo>
                    <a:lnTo>
                      <a:pt x="29425" y="2383"/>
                    </a:lnTo>
                    <a:cubicBezTo>
                      <a:pt x="29482" y="2554"/>
                      <a:pt x="29596" y="2625"/>
                      <a:pt x="29782" y="2625"/>
                    </a:cubicBezTo>
                    <a:cubicBezTo>
                      <a:pt x="30010" y="2625"/>
                      <a:pt x="30195" y="2497"/>
                      <a:pt x="30195" y="2269"/>
                    </a:cubicBezTo>
                    <a:cubicBezTo>
                      <a:pt x="30195" y="2083"/>
                      <a:pt x="30010" y="1912"/>
                      <a:pt x="29782" y="1912"/>
                    </a:cubicBezTo>
                    <a:cubicBezTo>
                      <a:pt x="29653" y="1912"/>
                      <a:pt x="29482" y="1969"/>
                      <a:pt x="29425" y="2140"/>
                    </a:cubicBezTo>
                    <a:lnTo>
                      <a:pt x="25503" y="2140"/>
                    </a:lnTo>
                    <a:lnTo>
                      <a:pt x="233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 rot="-5400000">
                <a:off x="3104412" y="3972336"/>
                <a:ext cx="6440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771" extrusionOk="0">
                    <a:moveTo>
                      <a:pt x="14392" y="1"/>
                    </a:moveTo>
                    <a:cubicBezTo>
                      <a:pt x="14264" y="1"/>
                      <a:pt x="14092" y="115"/>
                      <a:pt x="14035" y="300"/>
                    </a:cubicBezTo>
                    <a:lnTo>
                      <a:pt x="1" y="300"/>
                    </a:lnTo>
                    <a:lnTo>
                      <a:pt x="1" y="543"/>
                    </a:lnTo>
                    <a:lnTo>
                      <a:pt x="14035" y="543"/>
                    </a:lnTo>
                    <a:cubicBezTo>
                      <a:pt x="14092" y="657"/>
                      <a:pt x="14264" y="771"/>
                      <a:pt x="14392" y="771"/>
                    </a:cubicBezTo>
                    <a:cubicBezTo>
                      <a:pt x="14620" y="771"/>
                      <a:pt x="14806" y="600"/>
                      <a:pt x="14806" y="414"/>
                    </a:cubicBezTo>
                    <a:cubicBezTo>
                      <a:pt x="14806" y="186"/>
                      <a:pt x="14620" y="1"/>
                      <a:pt x="143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 rot="-5400000">
                <a:off x="3456174" y="4000870"/>
                <a:ext cx="452331" cy="168161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86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3153"/>
                    </a:lnTo>
                    <a:cubicBezTo>
                      <a:pt x="9757" y="3153"/>
                      <a:pt x="9628" y="3338"/>
                      <a:pt x="9628" y="3509"/>
                    </a:cubicBezTo>
                    <a:cubicBezTo>
                      <a:pt x="9628" y="3695"/>
                      <a:pt x="9814" y="3866"/>
                      <a:pt x="10042" y="3866"/>
                    </a:cubicBezTo>
                    <a:cubicBezTo>
                      <a:pt x="10227" y="3866"/>
                      <a:pt x="10398" y="3695"/>
                      <a:pt x="10398" y="3509"/>
                    </a:cubicBezTo>
                    <a:cubicBezTo>
                      <a:pt x="10398" y="3338"/>
                      <a:pt x="10284" y="3153"/>
                      <a:pt x="10170" y="3153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 rot="-5400000">
                <a:off x="3085206" y="3642908"/>
                <a:ext cx="1140330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4508" extrusionOk="0">
                    <a:moveTo>
                      <a:pt x="25859" y="0"/>
                    </a:moveTo>
                    <a:cubicBezTo>
                      <a:pt x="25674" y="0"/>
                      <a:pt x="25560" y="114"/>
                      <a:pt x="25503" y="229"/>
                    </a:cubicBezTo>
                    <a:lnTo>
                      <a:pt x="16531" y="229"/>
                    </a:lnTo>
                    <a:lnTo>
                      <a:pt x="12481" y="4279"/>
                    </a:lnTo>
                    <a:lnTo>
                      <a:pt x="11240" y="4279"/>
                    </a:lnTo>
                    <a:lnTo>
                      <a:pt x="11240" y="57"/>
                    </a:lnTo>
                    <a:lnTo>
                      <a:pt x="1" y="57"/>
                    </a:lnTo>
                    <a:lnTo>
                      <a:pt x="1" y="286"/>
                    </a:lnTo>
                    <a:lnTo>
                      <a:pt x="10997" y="286"/>
                    </a:lnTo>
                    <a:lnTo>
                      <a:pt x="10997" y="4507"/>
                    </a:lnTo>
                    <a:lnTo>
                      <a:pt x="12609" y="4507"/>
                    </a:lnTo>
                    <a:lnTo>
                      <a:pt x="16645" y="471"/>
                    </a:lnTo>
                    <a:lnTo>
                      <a:pt x="25503" y="471"/>
                    </a:lnTo>
                    <a:cubicBezTo>
                      <a:pt x="25560" y="642"/>
                      <a:pt x="25674" y="771"/>
                      <a:pt x="25859" y="771"/>
                    </a:cubicBezTo>
                    <a:cubicBezTo>
                      <a:pt x="26087" y="771"/>
                      <a:pt x="26216" y="585"/>
                      <a:pt x="26216" y="357"/>
                    </a:cubicBezTo>
                    <a:cubicBezTo>
                      <a:pt x="26216" y="171"/>
                      <a:pt x="26087" y="0"/>
                      <a:pt x="258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 rot="-5400000">
                <a:off x="2913348" y="3546126"/>
                <a:ext cx="1336374" cy="193607"/>
              </a:xfrm>
              <a:custGeom>
                <a:avLst/>
                <a:gdLst/>
                <a:ahLst/>
                <a:cxnLst/>
                <a:rect l="l" t="t" r="r" b="b"/>
                <a:pathLst>
                  <a:path w="30723" h="4451" extrusionOk="0">
                    <a:moveTo>
                      <a:pt x="30309" y="1"/>
                    </a:moveTo>
                    <a:cubicBezTo>
                      <a:pt x="30195" y="1"/>
                      <a:pt x="30010" y="115"/>
                      <a:pt x="29953" y="300"/>
                    </a:cubicBezTo>
                    <a:lnTo>
                      <a:pt x="16232" y="300"/>
                    </a:lnTo>
                    <a:lnTo>
                      <a:pt x="12609" y="3866"/>
                    </a:lnTo>
                    <a:lnTo>
                      <a:pt x="12609" y="714"/>
                    </a:lnTo>
                    <a:lnTo>
                      <a:pt x="1" y="714"/>
                    </a:lnTo>
                    <a:lnTo>
                      <a:pt x="1" y="956"/>
                    </a:lnTo>
                    <a:lnTo>
                      <a:pt x="12367" y="956"/>
                    </a:lnTo>
                    <a:lnTo>
                      <a:pt x="12367" y="4451"/>
                    </a:lnTo>
                    <a:lnTo>
                      <a:pt x="16346" y="528"/>
                    </a:lnTo>
                    <a:lnTo>
                      <a:pt x="29953" y="528"/>
                    </a:lnTo>
                    <a:cubicBezTo>
                      <a:pt x="30010" y="657"/>
                      <a:pt x="30195" y="771"/>
                      <a:pt x="30309" y="771"/>
                    </a:cubicBezTo>
                    <a:cubicBezTo>
                      <a:pt x="30552" y="771"/>
                      <a:pt x="30723" y="600"/>
                      <a:pt x="30723" y="414"/>
                    </a:cubicBezTo>
                    <a:cubicBezTo>
                      <a:pt x="30723" y="172"/>
                      <a:pt x="30552" y="1"/>
                      <a:pt x="30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 rot="-5400000">
                <a:off x="2875811" y="3622116"/>
                <a:ext cx="1233415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356" h="3324" extrusionOk="0">
                    <a:moveTo>
                      <a:pt x="27942" y="0"/>
                    </a:moveTo>
                    <a:cubicBezTo>
                      <a:pt x="27813" y="0"/>
                      <a:pt x="27642" y="114"/>
                      <a:pt x="27585" y="228"/>
                    </a:cubicBezTo>
                    <a:lnTo>
                      <a:pt x="16175" y="228"/>
                    </a:lnTo>
                    <a:lnTo>
                      <a:pt x="13679" y="2796"/>
                    </a:lnTo>
                    <a:lnTo>
                      <a:pt x="13679" y="1127"/>
                    </a:lnTo>
                    <a:lnTo>
                      <a:pt x="1" y="1127"/>
                    </a:lnTo>
                    <a:lnTo>
                      <a:pt x="1" y="1369"/>
                    </a:lnTo>
                    <a:lnTo>
                      <a:pt x="13436" y="1369"/>
                    </a:lnTo>
                    <a:lnTo>
                      <a:pt x="13436" y="3323"/>
                    </a:lnTo>
                    <a:lnTo>
                      <a:pt x="16289" y="471"/>
                    </a:lnTo>
                    <a:lnTo>
                      <a:pt x="27585" y="471"/>
                    </a:lnTo>
                    <a:cubicBezTo>
                      <a:pt x="27642" y="656"/>
                      <a:pt x="27813" y="770"/>
                      <a:pt x="27942" y="770"/>
                    </a:cubicBezTo>
                    <a:cubicBezTo>
                      <a:pt x="28170" y="770"/>
                      <a:pt x="28355" y="585"/>
                      <a:pt x="28355" y="357"/>
                    </a:cubicBezTo>
                    <a:cubicBezTo>
                      <a:pt x="28355" y="171"/>
                      <a:pt x="28170" y="0"/>
                      <a:pt x="2794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 rot="-5400000">
                <a:off x="2601887" y="3552324"/>
                <a:ext cx="1419541" cy="98043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2254" extrusionOk="0">
                    <a:moveTo>
                      <a:pt x="16289" y="0"/>
                    </a:moveTo>
                    <a:lnTo>
                      <a:pt x="14321" y="1897"/>
                    </a:lnTo>
                    <a:lnTo>
                      <a:pt x="1" y="1897"/>
                    </a:lnTo>
                    <a:lnTo>
                      <a:pt x="1" y="2140"/>
                    </a:lnTo>
                    <a:lnTo>
                      <a:pt x="14449" y="2140"/>
                    </a:lnTo>
                    <a:lnTo>
                      <a:pt x="16346" y="229"/>
                    </a:lnTo>
                    <a:lnTo>
                      <a:pt x="21395" y="229"/>
                    </a:lnTo>
                    <a:lnTo>
                      <a:pt x="23178" y="2012"/>
                    </a:lnTo>
                    <a:lnTo>
                      <a:pt x="31864" y="2012"/>
                    </a:lnTo>
                    <a:cubicBezTo>
                      <a:pt x="31921" y="2197"/>
                      <a:pt x="32092" y="2254"/>
                      <a:pt x="32221" y="2254"/>
                    </a:cubicBezTo>
                    <a:cubicBezTo>
                      <a:pt x="32449" y="2254"/>
                      <a:pt x="32634" y="2140"/>
                      <a:pt x="32634" y="1897"/>
                    </a:cubicBezTo>
                    <a:cubicBezTo>
                      <a:pt x="32634" y="1655"/>
                      <a:pt x="32449" y="1541"/>
                      <a:pt x="32221" y="1541"/>
                    </a:cubicBezTo>
                    <a:cubicBezTo>
                      <a:pt x="32035" y="1541"/>
                      <a:pt x="31921" y="1655"/>
                      <a:pt x="31864" y="1783"/>
                    </a:cubicBezTo>
                    <a:lnTo>
                      <a:pt x="23306" y="1783"/>
                    </a:lnTo>
                    <a:lnTo>
                      <a:pt x="215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 rot="-5400000">
                <a:off x="2574592" y="3483446"/>
                <a:ext cx="1556645" cy="9869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269" extrusionOk="0">
                    <a:moveTo>
                      <a:pt x="16703" y="1"/>
                    </a:moveTo>
                    <a:lnTo>
                      <a:pt x="14806" y="1841"/>
                    </a:lnTo>
                    <a:lnTo>
                      <a:pt x="1" y="1841"/>
                    </a:lnTo>
                    <a:lnTo>
                      <a:pt x="1" y="2083"/>
                    </a:lnTo>
                    <a:lnTo>
                      <a:pt x="14920" y="2083"/>
                    </a:lnTo>
                    <a:lnTo>
                      <a:pt x="16760" y="243"/>
                    </a:lnTo>
                    <a:lnTo>
                      <a:pt x="20810" y="243"/>
                    </a:lnTo>
                    <a:lnTo>
                      <a:pt x="22593" y="2026"/>
                    </a:lnTo>
                    <a:lnTo>
                      <a:pt x="35002" y="2026"/>
                    </a:lnTo>
                    <a:cubicBezTo>
                      <a:pt x="35073" y="2140"/>
                      <a:pt x="35244" y="2269"/>
                      <a:pt x="35358" y="2269"/>
                    </a:cubicBezTo>
                    <a:cubicBezTo>
                      <a:pt x="35601" y="2269"/>
                      <a:pt x="35786" y="2083"/>
                      <a:pt x="35786" y="1912"/>
                    </a:cubicBezTo>
                    <a:cubicBezTo>
                      <a:pt x="35786" y="1670"/>
                      <a:pt x="35601" y="1484"/>
                      <a:pt x="35358" y="1484"/>
                    </a:cubicBezTo>
                    <a:cubicBezTo>
                      <a:pt x="35244" y="1484"/>
                      <a:pt x="35073" y="1613"/>
                      <a:pt x="35002" y="1784"/>
                    </a:cubicBezTo>
                    <a:lnTo>
                      <a:pt x="22650" y="1784"/>
                    </a:lnTo>
                    <a:lnTo>
                      <a:pt x="2092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 rot="-5400000">
                <a:off x="2516589" y="3511045"/>
                <a:ext cx="1499576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4475" h="2312" extrusionOk="0">
                    <a:moveTo>
                      <a:pt x="15747" y="1"/>
                    </a:moveTo>
                    <a:lnTo>
                      <a:pt x="13679" y="2012"/>
                    </a:lnTo>
                    <a:lnTo>
                      <a:pt x="1" y="2012"/>
                    </a:lnTo>
                    <a:lnTo>
                      <a:pt x="1" y="2254"/>
                    </a:lnTo>
                    <a:lnTo>
                      <a:pt x="13793" y="2254"/>
                    </a:lnTo>
                    <a:lnTo>
                      <a:pt x="15818" y="229"/>
                    </a:lnTo>
                    <a:lnTo>
                      <a:pt x="22108" y="229"/>
                    </a:lnTo>
                    <a:lnTo>
                      <a:pt x="24019" y="2069"/>
                    </a:lnTo>
                    <a:lnTo>
                      <a:pt x="33761" y="2069"/>
                    </a:lnTo>
                    <a:cubicBezTo>
                      <a:pt x="33818" y="2197"/>
                      <a:pt x="33932" y="2311"/>
                      <a:pt x="34117" y="2311"/>
                    </a:cubicBezTo>
                    <a:cubicBezTo>
                      <a:pt x="34289" y="2311"/>
                      <a:pt x="34474" y="2140"/>
                      <a:pt x="34474" y="1955"/>
                    </a:cubicBezTo>
                    <a:cubicBezTo>
                      <a:pt x="34474" y="1712"/>
                      <a:pt x="34289" y="1541"/>
                      <a:pt x="34117" y="1541"/>
                    </a:cubicBezTo>
                    <a:cubicBezTo>
                      <a:pt x="33932" y="1541"/>
                      <a:pt x="33761" y="1655"/>
                      <a:pt x="33761" y="1841"/>
                    </a:cubicBezTo>
                    <a:lnTo>
                      <a:pt x="24076" y="1841"/>
                    </a:lnTo>
                    <a:lnTo>
                      <a:pt x="222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 rot="-5400000">
                <a:off x="2595407" y="3628314"/>
                <a:ext cx="1251380" cy="114224"/>
              </a:xfrm>
              <a:custGeom>
                <a:avLst/>
                <a:gdLst/>
                <a:ahLst/>
                <a:cxnLst/>
                <a:rect l="l" t="t" r="r" b="b"/>
                <a:pathLst>
                  <a:path w="28769" h="2626" extrusionOk="0">
                    <a:moveTo>
                      <a:pt x="15519" y="1"/>
                    </a:moveTo>
                    <a:lnTo>
                      <a:pt x="13137" y="2383"/>
                    </a:lnTo>
                    <a:lnTo>
                      <a:pt x="1" y="2383"/>
                    </a:lnTo>
                    <a:lnTo>
                      <a:pt x="1" y="2625"/>
                    </a:lnTo>
                    <a:lnTo>
                      <a:pt x="13251" y="2625"/>
                    </a:lnTo>
                    <a:lnTo>
                      <a:pt x="15633" y="243"/>
                    </a:lnTo>
                    <a:lnTo>
                      <a:pt x="22707" y="243"/>
                    </a:lnTo>
                    <a:lnTo>
                      <a:pt x="24547" y="2083"/>
                    </a:lnTo>
                    <a:lnTo>
                      <a:pt x="28056" y="2083"/>
                    </a:lnTo>
                    <a:cubicBezTo>
                      <a:pt x="28056" y="2268"/>
                      <a:pt x="28227" y="2383"/>
                      <a:pt x="28412" y="2383"/>
                    </a:cubicBezTo>
                    <a:cubicBezTo>
                      <a:pt x="28583" y="2383"/>
                      <a:pt x="28769" y="2197"/>
                      <a:pt x="28769" y="1969"/>
                    </a:cubicBezTo>
                    <a:cubicBezTo>
                      <a:pt x="28769" y="1784"/>
                      <a:pt x="28583" y="1612"/>
                      <a:pt x="28412" y="1612"/>
                    </a:cubicBezTo>
                    <a:cubicBezTo>
                      <a:pt x="28227" y="1612"/>
                      <a:pt x="28113" y="1726"/>
                      <a:pt x="28056" y="1841"/>
                    </a:cubicBezTo>
                    <a:lnTo>
                      <a:pt x="24661" y="1841"/>
                    </a:lnTo>
                    <a:lnTo>
                      <a:pt x="228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6" name="Google Shape;716;p28"/>
            <p:cNvGrpSpPr/>
            <p:nvPr/>
          </p:nvGrpSpPr>
          <p:grpSpPr>
            <a:xfrm rot="5400000">
              <a:off x="694172" y="2228984"/>
              <a:ext cx="622150" cy="2010496"/>
              <a:chOff x="2474121" y="2891575"/>
              <a:chExt cx="439279" cy="1419541"/>
            </a:xfrm>
          </p:grpSpPr>
          <p:sp>
            <p:nvSpPr>
              <p:cNvPr id="717" name="Google Shape;717;p28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25" name="Google Shape;725;p28"/>
            <p:cNvGrpSpPr/>
            <p:nvPr/>
          </p:nvGrpSpPr>
          <p:grpSpPr>
            <a:xfrm rot="5400000" flipH="1">
              <a:off x="794342" y="545915"/>
              <a:ext cx="391933" cy="1980617"/>
              <a:chOff x="1015564" y="2912672"/>
              <a:chExt cx="276730" cy="1398445"/>
            </a:xfrm>
          </p:grpSpPr>
          <p:sp>
            <p:nvSpPr>
              <p:cNvPr id="726" name="Google Shape;726;p28"/>
              <p:cNvSpPr/>
              <p:nvPr/>
            </p:nvSpPr>
            <p:spPr>
              <a:xfrm rot="-5400000">
                <a:off x="99601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 rot="-5400000">
                <a:off x="96127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 rot="-5400000">
                <a:off x="53600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 rot="-5400000">
                <a:off x="48698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 rot="-5400000">
                <a:off x="49350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1" name="Google Shape;731;p28"/>
            <p:cNvGrpSpPr/>
            <p:nvPr/>
          </p:nvGrpSpPr>
          <p:grpSpPr>
            <a:xfrm rot="5400000">
              <a:off x="722663" y="-419739"/>
              <a:ext cx="432406" cy="1877736"/>
              <a:chOff x="4792514" y="2979701"/>
              <a:chExt cx="305307" cy="1325804"/>
            </a:xfrm>
          </p:grpSpPr>
          <p:sp>
            <p:nvSpPr>
              <p:cNvPr id="732" name="Google Shape;732;p28"/>
              <p:cNvSpPr/>
              <p:nvPr/>
            </p:nvSpPr>
            <p:spPr>
              <a:xfrm rot="-5400000">
                <a:off x="4409125" y="3616809"/>
                <a:ext cx="1266256" cy="111136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2555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15803" y="229"/>
                    </a:lnTo>
                    <a:lnTo>
                      <a:pt x="18114" y="2554"/>
                    </a:lnTo>
                    <a:lnTo>
                      <a:pt x="23462" y="2554"/>
                    </a:lnTo>
                    <a:lnTo>
                      <a:pt x="24775" y="1185"/>
                    </a:lnTo>
                    <a:lnTo>
                      <a:pt x="28397" y="1185"/>
                    </a:lnTo>
                    <a:cubicBezTo>
                      <a:pt x="28397" y="1370"/>
                      <a:pt x="28583" y="1484"/>
                      <a:pt x="28754" y="1484"/>
                    </a:cubicBezTo>
                    <a:cubicBezTo>
                      <a:pt x="28939" y="1484"/>
                      <a:pt x="29111" y="1299"/>
                      <a:pt x="29111" y="1128"/>
                    </a:cubicBezTo>
                    <a:cubicBezTo>
                      <a:pt x="29111" y="885"/>
                      <a:pt x="28939" y="714"/>
                      <a:pt x="28754" y="714"/>
                    </a:cubicBezTo>
                    <a:cubicBezTo>
                      <a:pt x="28583" y="714"/>
                      <a:pt x="28454" y="828"/>
                      <a:pt x="28397" y="942"/>
                    </a:cubicBezTo>
                    <a:lnTo>
                      <a:pt x="24718" y="942"/>
                    </a:lnTo>
                    <a:lnTo>
                      <a:pt x="23405" y="2312"/>
                    </a:lnTo>
                    <a:lnTo>
                      <a:pt x="18242" y="2312"/>
                    </a:lnTo>
                    <a:lnTo>
                      <a:pt x="1591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 rot="-5400000">
                <a:off x="4335310" y="3589536"/>
                <a:ext cx="1325804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2440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6459" y="243"/>
                    </a:lnTo>
                    <a:lnTo>
                      <a:pt x="18656" y="2439"/>
                    </a:lnTo>
                    <a:lnTo>
                      <a:pt x="22878" y="2439"/>
                    </a:lnTo>
                    <a:lnTo>
                      <a:pt x="24361" y="899"/>
                    </a:lnTo>
                    <a:lnTo>
                      <a:pt x="29767" y="899"/>
                    </a:lnTo>
                    <a:cubicBezTo>
                      <a:pt x="29824" y="1013"/>
                      <a:pt x="29952" y="1127"/>
                      <a:pt x="30066" y="1127"/>
                    </a:cubicBezTo>
                    <a:cubicBezTo>
                      <a:pt x="30309" y="1127"/>
                      <a:pt x="30480" y="956"/>
                      <a:pt x="30480" y="771"/>
                    </a:cubicBezTo>
                    <a:cubicBezTo>
                      <a:pt x="30480" y="542"/>
                      <a:pt x="30309" y="357"/>
                      <a:pt x="30066" y="357"/>
                    </a:cubicBezTo>
                    <a:cubicBezTo>
                      <a:pt x="29881" y="357"/>
                      <a:pt x="29767" y="471"/>
                      <a:pt x="29710" y="656"/>
                    </a:cubicBezTo>
                    <a:lnTo>
                      <a:pt x="24247" y="656"/>
                    </a:lnTo>
                    <a:lnTo>
                      <a:pt x="22749" y="2197"/>
                    </a:lnTo>
                    <a:lnTo>
                      <a:pt x="18770" y="2197"/>
                    </a:lnTo>
                    <a:lnTo>
                      <a:pt x="165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 rot="-5400000">
                <a:off x="4348012" y="3656827"/>
                <a:ext cx="1196790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27514" h="2312" extrusionOk="0">
                    <a:moveTo>
                      <a:pt x="27157" y="1"/>
                    </a:moveTo>
                    <a:cubicBezTo>
                      <a:pt x="26971" y="1"/>
                      <a:pt x="26857" y="115"/>
                      <a:pt x="26800" y="300"/>
                    </a:cubicBezTo>
                    <a:lnTo>
                      <a:pt x="23890" y="300"/>
                    </a:lnTo>
                    <a:lnTo>
                      <a:pt x="22165" y="2083"/>
                    </a:lnTo>
                    <a:lnTo>
                      <a:pt x="19612" y="2083"/>
                    </a:lnTo>
                    <a:lnTo>
                      <a:pt x="17643" y="115"/>
                    </a:lnTo>
                    <a:lnTo>
                      <a:pt x="0" y="115"/>
                    </a:lnTo>
                    <a:lnTo>
                      <a:pt x="0" y="357"/>
                    </a:lnTo>
                    <a:lnTo>
                      <a:pt x="17586" y="357"/>
                    </a:lnTo>
                    <a:lnTo>
                      <a:pt x="19483" y="2311"/>
                    </a:lnTo>
                    <a:lnTo>
                      <a:pt x="22222" y="2311"/>
                    </a:lnTo>
                    <a:lnTo>
                      <a:pt x="24004" y="528"/>
                    </a:lnTo>
                    <a:lnTo>
                      <a:pt x="26800" y="528"/>
                    </a:lnTo>
                    <a:cubicBezTo>
                      <a:pt x="26857" y="657"/>
                      <a:pt x="26971" y="771"/>
                      <a:pt x="27157" y="771"/>
                    </a:cubicBezTo>
                    <a:cubicBezTo>
                      <a:pt x="27385" y="771"/>
                      <a:pt x="27513" y="600"/>
                      <a:pt x="27513" y="414"/>
                    </a:cubicBezTo>
                    <a:cubicBezTo>
                      <a:pt x="27513" y="172"/>
                      <a:pt x="27385" y="1"/>
                      <a:pt x="2715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 rot="-5400000">
                <a:off x="4316977" y="3695300"/>
                <a:ext cx="1119234" cy="101175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2326" extrusionOk="0">
                    <a:moveTo>
                      <a:pt x="25374" y="1"/>
                    </a:moveTo>
                    <a:cubicBezTo>
                      <a:pt x="25188" y="1"/>
                      <a:pt x="25074" y="129"/>
                      <a:pt x="25017" y="300"/>
                    </a:cubicBezTo>
                    <a:lnTo>
                      <a:pt x="23947" y="300"/>
                    </a:lnTo>
                    <a:lnTo>
                      <a:pt x="22165" y="2083"/>
                    </a:lnTo>
                    <a:lnTo>
                      <a:pt x="20382" y="2083"/>
                    </a:lnTo>
                    <a:lnTo>
                      <a:pt x="18955" y="657"/>
                    </a:lnTo>
                    <a:lnTo>
                      <a:pt x="0" y="657"/>
                    </a:lnTo>
                    <a:lnTo>
                      <a:pt x="0" y="899"/>
                    </a:lnTo>
                    <a:lnTo>
                      <a:pt x="18827" y="899"/>
                    </a:lnTo>
                    <a:lnTo>
                      <a:pt x="20253" y="2326"/>
                    </a:lnTo>
                    <a:lnTo>
                      <a:pt x="22222" y="2326"/>
                    </a:lnTo>
                    <a:lnTo>
                      <a:pt x="24062" y="543"/>
                    </a:lnTo>
                    <a:lnTo>
                      <a:pt x="25017" y="543"/>
                    </a:lnTo>
                    <a:cubicBezTo>
                      <a:pt x="25074" y="657"/>
                      <a:pt x="25188" y="785"/>
                      <a:pt x="25374" y="785"/>
                    </a:cubicBezTo>
                    <a:cubicBezTo>
                      <a:pt x="25545" y="785"/>
                      <a:pt x="25730" y="600"/>
                      <a:pt x="25730" y="429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 rot="-5400000">
                <a:off x="4328765" y="3810699"/>
                <a:ext cx="958554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714" extrusionOk="0">
                    <a:moveTo>
                      <a:pt x="21623" y="1"/>
                    </a:moveTo>
                    <a:cubicBezTo>
                      <a:pt x="21508" y="1"/>
                      <a:pt x="21323" y="58"/>
                      <a:pt x="21266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21266" y="486"/>
                    </a:lnTo>
                    <a:cubicBezTo>
                      <a:pt x="21323" y="657"/>
                      <a:pt x="21508" y="714"/>
                      <a:pt x="21623" y="714"/>
                    </a:cubicBezTo>
                    <a:cubicBezTo>
                      <a:pt x="21865" y="714"/>
                      <a:pt x="22036" y="600"/>
                      <a:pt x="22036" y="357"/>
                    </a:cubicBezTo>
                    <a:cubicBezTo>
                      <a:pt x="22036" y="129"/>
                      <a:pt x="21865" y="1"/>
                      <a:pt x="216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 rot="5400000">
              <a:off x="893185" y="2543561"/>
              <a:ext cx="659052" cy="2445426"/>
              <a:chOff x="4128096" y="2589445"/>
              <a:chExt cx="465334" cy="172663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868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1" name="Google Shape;751;p29"/>
          <p:cNvGrpSpPr/>
          <p:nvPr/>
        </p:nvGrpSpPr>
        <p:grpSpPr>
          <a:xfrm rot="10800000">
            <a:off x="575425" y="5"/>
            <a:ext cx="751088" cy="3090707"/>
            <a:chOff x="426802" y="2674436"/>
            <a:chExt cx="397738" cy="1636680"/>
          </a:xfrm>
        </p:grpSpPr>
        <p:sp>
          <p:nvSpPr>
            <p:cNvPr id="752" name="Google Shape;752;p29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29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29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29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29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9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9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9" name="Google Shape;759;p29"/>
          <p:cNvGrpSpPr/>
          <p:nvPr/>
        </p:nvGrpSpPr>
        <p:grpSpPr>
          <a:xfrm>
            <a:off x="11099321" y="3499550"/>
            <a:ext cx="715371" cy="3371596"/>
            <a:chOff x="8143116" y="2624662"/>
            <a:chExt cx="536528" cy="2528697"/>
          </a:xfrm>
        </p:grpSpPr>
        <p:sp>
          <p:nvSpPr>
            <p:cNvPr id="760" name="Google Shape;760;p29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29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9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9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4" name="Google Shape;764;p29"/>
          <p:cNvSpPr txBox="1">
            <a:spLocks noGrp="1"/>
          </p:cNvSpPr>
          <p:nvPr>
            <p:ph type="title" hasCustomPrompt="1"/>
          </p:nvPr>
        </p:nvSpPr>
        <p:spPr>
          <a:xfrm>
            <a:off x="1767533" y="3429000"/>
            <a:ext cx="18652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5" name="Google Shape;765;p29"/>
          <p:cNvSpPr txBox="1">
            <a:spLocks noGrp="1"/>
          </p:cNvSpPr>
          <p:nvPr>
            <p:ph type="subTitle" idx="1"/>
          </p:nvPr>
        </p:nvSpPr>
        <p:spPr>
          <a:xfrm>
            <a:off x="1251333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6" name="Google Shape;766;p29"/>
          <p:cNvSpPr txBox="1">
            <a:spLocks noGrp="1"/>
          </p:cNvSpPr>
          <p:nvPr>
            <p:ph type="subTitle" idx="2"/>
          </p:nvPr>
        </p:nvSpPr>
        <p:spPr>
          <a:xfrm>
            <a:off x="1251333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7" name="Google Shape;767;p29"/>
          <p:cNvSpPr txBox="1">
            <a:spLocks noGrp="1"/>
          </p:cNvSpPr>
          <p:nvPr>
            <p:ph type="title" idx="3" hasCustomPrompt="1"/>
          </p:nvPr>
        </p:nvSpPr>
        <p:spPr>
          <a:xfrm>
            <a:off x="5164133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8" name="Google Shape;768;p29"/>
          <p:cNvSpPr txBox="1">
            <a:spLocks noGrp="1"/>
          </p:cNvSpPr>
          <p:nvPr>
            <p:ph type="subTitle" idx="4"/>
          </p:nvPr>
        </p:nvSpPr>
        <p:spPr>
          <a:xfrm>
            <a:off x="4647200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9" name="Google Shape;769;p29"/>
          <p:cNvSpPr txBox="1">
            <a:spLocks noGrp="1"/>
          </p:cNvSpPr>
          <p:nvPr>
            <p:ph type="subTitle" idx="5"/>
          </p:nvPr>
        </p:nvSpPr>
        <p:spPr>
          <a:xfrm>
            <a:off x="4647200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9"/>
          <p:cNvSpPr txBox="1">
            <a:spLocks noGrp="1"/>
          </p:cNvSpPr>
          <p:nvPr>
            <p:ph type="title" idx="6" hasCustomPrompt="1"/>
          </p:nvPr>
        </p:nvSpPr>
        <p:spPr>
          <a:xfrm>
            <a:off x="8556900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1" name="Google Shape;771;p29"/>
          <p:cNvSpPr txBox="1">
            <a:spLocks noGrp="1"/>
          </p:cNvSpPr>
          <p:nvPr>
            <p:ph type="subTitle" idx="7"/>
          </p:nvPr>
        </p:nvSpPr>
        <p:spPr>
          <a:xfrm>
            <a:off x="8043067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72" name="Google Shape;772;p29"/>
          <p:cNvSpPr txBox="1">
            <a:spLocks noGrp="1"/>
          </p:cNvSpPr>
          <p:nvPr>
            <p:ph type="subTitle" idx="8"/>
          </p:nvPr>
        </p:nvSpPr>
        <p:spPr>
          <a:xfrm>
            <a:off x="8043067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3" name="Google Shape;773;p29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5500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/>
          </p:nvPr>
        </p:nvSpPr>
        <p:spPr>
          <a:xfrm>
            <a:off x="3130600" y="867867"/>
            <a:ext cx="5930800" cy="1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30"/>
          <p:cNvSpPr txBox="1">
            <a:spLocks noGrp="1"/>
          </p:cNvSpPr>
          <p:nvPr>
            <p:ph type="subTitle" idx="1"/>
          </p:nvPr>
        </p:nvSpPr>
        <p:spPr>
          <a:xfrm>
            <a:off x="3130533" y="2282483"/>
            <a:ext cx="5930800" cy="1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30"/>
          <p:cNvSpPr txBox="1"/>
          <p:nvPr/>
        </p:nvSpPr>
        <p:spPr>
          <a:xfrm>
            <a:off x="2798800" y="48159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6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79" name="Google Shape;779;p30"/>
          <p:cNvPicPr preferRelativeResize="0"/>
          <p:nvPr/>
        </p:nvPicPr>
        <p:blipFill rotWithShape="1">
          <a:blip r:embed="rId5">
            <a:alphaModFix/>
          </a:blip>
          <a:srcRect l="2950" b="3660"/>
          <a:stretch/>
        </p:blipFill>
        <p:spPr>
          <a:xfrm rot="-5400000" flipH="1">
            <a:off x="9755534" y="1360400"/>
            <a:ext cx="3791733" cy="107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0"/>
          <p:cNvPicPr preferRelativeResize="0"/>
          <p:nvPr/>
        </p:nvPicPr>
        <p:blipFill rotWithShape="1">
          <a:blip r:embed="rId6">
            <a:alphaModFix/>
          </a:blip>
          <a:srcRect l="2922" b="5731"/>
          <a:stretch/>
        </p:blipFill>
        <p:spPr>
          <a:xfrm rot="5400000" flipH="1">
            <a:off x="-1363099" y="4400367"/>
            <a:ext cx="3818700" cy="109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425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83" name="Google Shape;783;p31"/>
          <p:cNvGrpSpPr/>
          <p:nvPr/>
        </p:nvGrpSpPr>
        <p:grpSpPr>
          <a:xfrm rot="5400000">
            <a:off x="1351471" y="3923899"/>
            <a:ext cx="1193196" cy="3896141"/>
            <a:chOff x="6961407" y="2871131"/>
            <a:chExt cx="439278" cy="1434374"/>
          </a:xfrm>
        </p:grpSpPr>
        <p:sp>
          <p:nvSpPr>
            <p:cNvPr id="784" name="Google Shape;784;p3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3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3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3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3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3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3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1" name="Google Shape;791;p31"/>
          <p:cNvGrpSpPr/>
          <p:nvPr/>
        </p:nvGrpSpPr>
        <p:grpSpPr>
          <a:xfrm rot="-5400000">
            <a:off x="10609047" y="-1266780"/>
            <a:ext cx="1263971" cy="4689987"/>
            <a:chOff x="4128096" y="2589445"/>
            <a:chExt cx="465334" cy="1726630"/>
          </a:xfrm>
        </p:grpSpPr>
        <p:sp>
          <p:nvSpPr>
            <p:cNvPr id="792" name="Google Shape;792;p3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3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3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3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3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3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3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3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3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3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3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6614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67"/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26" name="Google Shape;126;p4"/>
          <p:cNvGrpSpPr/>
          <p:nvPr/>
        </p:nvGrpSpPr>
        <p:grpSpPr>
          <a:xfrm>
            <a:off x="10295757" y="3747574"/>
            <a:ext cx="1003020" cy="3241285"/>
            <a:chOff x="2474121" y="2891575"/>
            <a:chExt cx="439279" cy="1419541"/>
          </a:xfrm>
        </p:grpSpPr>
        <p:sp>
          <p:nvSpPr>
            <p:cNvPr id="127" name="Google Shape;127;p4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4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4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4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4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4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4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11123803" y="3311290"/>
            <a:ext cx="1062512" cy="3942471"/>
            <a:chOff x="4128096" y="2589445"/>
            <a:chExt cx="465334" cy="1726630"/>
          </a:xfrm>
        </p:grpSpPr>
        <p:sp>
          <p:nvSpPr>
            <p:cNvPr id="136" name="Google Shape;136;p4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4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4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4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4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4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7" name="Google Shape;147;p4"/>
          <p:cNvGrpSpPr/>
          <p:nvPr/>
        </p:nvGrpSpPr>
        <p:grpSpPr>
          <a:xfrm rot="10800000">
            <a:off x="10770154" y="-1519704"/>
            <a:ext cx="1416156" cy="3396807"/>
            <a:chOff x="3117442" y="2754471"/>
            <a:chExt cx="648978" cy="1556645"/>
          </a:xfrm>
        </p:grpSpPr>
        <p:sp>
          <p:nvSpPr>
            <p:cNvPr id="148" name="Google Shape;148;p4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266945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5" name="Google Shape;805;p32"/>
          <p:cNvGrpSpPr/>
          <p:nvPr/>
        </p:nvGrpSpPr>
        <p:grpSpPr>
          <a:xfrm rot="10800000">
            <a:off x="536330" y="-1566192"/>
            <a:ext cx="829295" cy="3601237"/>
            <a:chOff x="4792514" y="2979701"/>
            <a:chExt cx="305307" cy="1325804"/>
          </a:xfrm>
        </p:grpSpPr>
        <p:sp>
          <p:nvSpPr>
            <p:cNvPr id="806" name="Google Shape;806;p32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32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32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32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32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1" name="Google Shape;811;p32"/>
          <p:cNvGrpSpPr/>
          <p:nvPr/>
        </p:nvGrpSpPr>
        <p:grpSpPr>
          <a:xfrm>
            <a:off x="9941607" y="4367010"/>
            <a:ext cx="1299411" cy="4219756"/>
            <a:chOff x="6278982" y="2751992"/>
            <a:chExt cx="478381" cy="1553513"/>
          </a:xfrm>
        </p:grpSpPr>
        <p:sp>
          <p:nvSpPr>
            <p:cNvPr id="812" name="Google Shape;812;p32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32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32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32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32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32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32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32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32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44937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 rot="10800000" flipH="1">
            <a:off x="1260634" y="4847000"/>
            <a:ext cx="3599700" cy="3511267"/>
            <a:chOff x="661125" y="2751225"/>
            <a:chExt cx="2699775" cy="2633450"/>
          </a:xfrm>
        </p:grpSpPr>
        <p:sp>
          <p:nvSpPr>
            <p:cNvPr id="11" name="Google Shape;11;p2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10800000">
            <a:off x="9220461" y="-16"/>
            <a:ext cx="2064849" cy="4432283"/>
            <a:chOff x="5452016" y="2824589"/>
            <a:chExt cx="689908" cy="1480916"/>
          </a:xfrm>
        </p:grpSpPr>
        <p:sp>
          <p:nvSpPr>
            <p:cNvPr id="41" name="Google Shape;41;p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5400000">
            <a:off x="9585747" y="3538422"/>
            <a:ext cx="397557" cy="4815133"/>
            <a:chOff x="9" y="2835115"/>
            <a:chExt cx="134668" cy="1631069"/>
          </a:xfrm>
        </p:grpSpPr>
        <p:sp>
          <p:nvSpPr>
            <p:cNvPr id="55" name="Google Shape;55;p2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" name="Google Shape;59;p2"/>
          <p:cNvSpPr txBox="1">
            <a:spLocks noGrp="1"/>
          </p:cNvSpPr>
          <p:nvPr>
            <p:ph type="ctrTitle"/>
          </p:nvPr>
        </p:nvSpPr>
        <p:spPr>
          <a:xfrm>
            <a:off x="950967" y="1114267"/>
            <a:ext cx="6991600" cy="2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"/>
          <p:cNvSpPr txBox="1">
            <a:spLocks noGrp="1"/>
          </p:cNvSpPr>
          <p:nvPr>
            <p:ph type="subTitle" idx="1"/>
          </p:nvPr>
        </p:nvSpPr>
        <p:spPr>
          <a:xfrm>
            <a:off x="950967" y="3405467"/>
            <a:ext cx="6991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340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" name="Google Shape;63;p3"/>
          <p:cNvGrpSpPr/>
          <p:nvPr/>
        </p:nvGrpSpPr>
        <p:grpSpPr>
          <a:xfrm rot="10800000">
            <a:off x="9239838" y="-15"/>
            <a:ext cx="1795325" cy="3853739"/>
            <a:chOff x="5452016" y="2824589"/>
            <a:chExt cx="689908" cy="1480916"/>
          </a:xfrm>
        </p:grpSpPr>
        <p:sp>
          <p:nvSpPr>
            <p:cNvPr id="64" name="Google Shape;64;p3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3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10307456" y="2316866"/>
            <a:ext cx="1264075" cy="4541077"/>
            <a:chOff x="8623429" y="2586962"/>
            <a:chExt cx="478381" cy="1718543"/>
          </a:xfrm>
        </p:grpSpPr>
        <p:sp>
          <p:nvSpPr>
            <p:cNvPr id="78" name="Google Shape;78;p3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" name="Google Shape;89;p3"/>
          <p:cNvGrpSpPr/>
          <p:nvPr/>
        </p:nvGrpSpPr>
        <p:grpSpPr>
          <a:xfrm rot="10800000" flipH="1">
            <a:off x="1260634" y="4847067"/>
            <a:ext cx="3599700" cy="3511267"/>
            <a:chOff x="661125" y="2751225"/>
            <a:chExt cx="2699775" cy="2633450"/>
          </a:xfrm>
        </p:grpSpPr>
        <p:sp>
          <p:nvSpPr>
            <p:cNvPr id="90" name="Google Shape;90;p3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950967" y="2812233"/>
            <a:ext cx="549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540585"/>
            <a:ext cx="15144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1"/>
          </p:nvPr>
        </p:nvSpPr>
        <p:spPr>
          <a:xfrm>
            <a:off x="950967" y="3955457"/>
            <a:ext cx="5495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8013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67"/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26" name="Google Shape;126;p4"/>
          <p:cNvGrpSpPr/>
          <p:nvPr/>
        </p:nvGrpSpPr>
        <p:grpSpPr>
          <a:xfrm>
            <a:off x="10295757" y="3747574"/>
            <a:ext cx="1003020" cy="3241285"/>
            <a:chOff x="2474121" y="2891575"/>
            <a:chExt cx="439279" cy="1419541"/>
          </a:xfrm>
        </p:grpSpPr>
        <p:sp>
          <p:nvSpPr>
            <p:cNvPr id="127" name="Google Shape;127;p4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4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4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4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4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4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4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11123803" y="3311290"/>
            <a:ext cx="1062512" cy="3942471"/>
            <a:chOff x="4128096" y="2589445"/>
            <a:chExt cx="465334" cy="1726630"/>
          </a:xfrm>
        </p:grpSpPr>
        <p:sp>
          <p:nvSpPr>
            <p:cNvPr id="136" name="Google Shape;136;p4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4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4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4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4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4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7" name="Google Shape;147;p4"/>
          <p:cNvGrpSpPr/>
          <p:nvPr/>
        </p:nvGrpSpPr>
        <p:grpSpPr>
          <a:xfrm rot="10800000">
            <a:off x="10770154" y="-1519704"/>
            <a:ext cx="1416156" cy="3396807"/>
            <a:chOff x="3117442" y="2754471"/>
            <a:chExt cx="648978" cy="1556645"/>
          </a:xfrm>
        </p:grpSpPr>
        <p:sp>
          <p:nvSpPr>
            <p:cNvPr id="148" name="Google Shape;148;p4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17295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5"/>
          <p:cNvGrpSpPr/>
          <p:nvPr/>
        </p:nvGrpSpPr>
        <p:grpSpPr>
          <a:xfrm rot="10800000">
            <a:off x="528401" y="-929099"/>
            <a:ext cx="1628736" cy="3496147"/>
            <a:chOff x="5452016" y="2824589"/>
            <a:chExt cx="689908" cy="1480916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5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5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9301670" y="4997614"/>
            <a:ext cx="2268324" cy="3667533"/>
            <a:chOff x="6976252" y="2907160"/>
            <a:chExt cx="1701243" cy="2750650"/>
          </a:xfrm>
        </p:grpSpPr>
        <p:grpSp>
          <p:nvGrpSpPr>
            <p:cNvPr id="175" name="Google Shape;175;p5"/>
            <p:cNvGrpSpPr/>
            <p:nvPr/>
          </p:nvGrpSpPr>
          <p:grpSpPr>
            <a:xfrm>
              <a:off x="6976252" y="2907160"/>
              <a:ext cx="847022" cy="2750650"/>
              <a:chOff x="6278982" y="2751992"/>
              <a:chExt cx="478381" cy="1553513"/>
            </a:xfrm>
          </p:grpSpPr>
          <p:sp>
            <p:nvSpPr>
              <p:cNvPr id="176" name="Google Shape;176;p5"/>
              <p:cNvSpPr/>
              <p:nvPr/>
            </p:nvSpPr>
            <p:spPr>
              <a:xfrm rot="-5400000">
                <a:off x="6192439" y="3740581"/>
                <a:ext cx="1059686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1613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5917" y="243"/>
                    </a:lnTo>
                    <a:lnTo>
                      <a:pt x="17173" y="1313"/>
                    </a:lnTo>
                    <a:lnTo>
                      <a:pt x="23648" y="1313"/>
                    </a:lnTo>
                    <a:cubicBezTo>
                      <a:pt x="23705" y="1498"/>
                      <a:pt x="23819" y="1612"/>
                      <a:pt x="24004" y="1612"/>
                    </a:cubicBezTo>
                    <a:cubicBezTo>
                      <a:pt x="24176" y="1612"/>
                      <a:pt x="24361" y="1427"/>
                      <a:pt x="24361" y="1199"/>
                    </a:cubicBezTo>
                    <a:cubicBezTo>
                      <a:pt x="24361" y="1013"/>
                      <a:pt x="24176" y="842"/>
                      <a:pt x="24004" y="842"/>
                    </a:cubicBezTo>
                    <a:cubicBezTo>
                      <a:pt x="23819" y="842"/>
                      <a:pt x="23705" y="956"/>
                      <a:pt x="23648" y="1070"/>
                    </a:cubicBezTo>
                    <a:lnTo>
                      <a:pt x="17230" y="1070"/>
                    </a:lnTo>
                    <a:lnTo>
                      <a:pt x="1597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 rot="-5400000">
                <a:off x="6010359" y="3607522"/>
                <a:ext cx="1325804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1613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7173" y="243"/>
                    </a:lnTo>
                    <a:lnTo>
                      <a:pt x="18242" y="1370"/>
                    </a:lnTo>
                    <a:lnTo>
                      <a:pt x="29710" y="1370"/>
                    </a:lnTo>
                    <a:cubicBezTo>
                      <a:pt x="29767" y="1484"/>
                      <a:pt x="29952" y="1612"/>
                      <a:pt x="30066" y="1612"/>
                    </a:cubicBezTo>
                    <a:cubicBezTo>
                      <a:pt x="30309" y="1612"/>
                      <a:pt x="30480" y="1427"/>
                      <a:pt x="30480" y="1256"/>
                    </a:cubicBezTo>
                    <a:cubicBezTo>
                      <a:pt x="30480" y="1013"/>
                      <a:pt x="30309" y="842"/>
                      <a:pt x="30066" y="842"/>
                    </a:cubicBezTo>
                    <a:cubicBezTo>
                      <a:pt x="29952" y="842"/>
                      <a:pt x="29767" y="956"/>
                      <a:pt x="29710" y="1127"/>
                    </a:cubicBezTo>
                    <a:lnTo>
                      <a:pt x="18356" y="1127"/>
                    </a:lnTo>
                    <a:lnTo>
                      <a:pt x="172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 rot="-5400000">
                <a:off x="6022147" y="3665853"/>
                <a:ext cx="1214755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7927" h="1484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17943" y="229"/>
                    </a:lnTo>
                    <a:lnTo>
                      <a:pt x="18898" y="1241"/>
                    </a:lnTo>
                    <a:lnTo>
                      <a:pt x="27157" y="1241"/>
                    </a:lnTo>
                    <a:cubicBezTo>
                      <a:pt x="27214" y="1427"/>
                      <a:pt x="27385" y="1484"/>
                      <a:pt x="27513" y="1484"/>
                    </a:cubicBezTo>
                    <a:cubicBezTo>
                      <a:pt x="27741" y="1484"/>
                      <a:pt x="27927" y="1298"/>
                      <a:pt x="27927" y="1127"/>
                    </a:cubicBezTo>
                    <a:cubicBezTo>
                      <a:pt x="27927" y="885"/>
                      <a:pt x="27741" y="771"/>
                      <a:pt x="27513" y="771"/>
                    </a:cubicBezTo>
                    <a:cubicBezTo>
                      <a:pt x="27385" y="771"/>
                      <a:pt x="27214" y="828"/>
                      <a:pt x="27157" y="999"/>
                    </a:cubicBezTo>
                    <a:lnTo>
                      <a:pt x="19012" y="999"/>
                    </a:lnTo>
                    <a:lnTo>
                      <a:pt x="18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 rot="-5400000">
                <a:off x="5843461" y="3619310"/>
                <a:ext cx="1279305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29411" h="2140" extrusionOk="0">
                    <a:moveTo>
                      <a:pt x="28996" y="0"/>
                    </a:moveTo>
                    <a:cubicBezTo>
                      <a:pt x="28882" y="0"/>
                      <a:pt x="28697" y="57"/>
                      <a:pt x="28640" y="243"/>
                    </a:cubicBezTo>
                    <a:lnTo>
                      <a:pt x="20610" y="243"/>
                    </a:lnTo>
                    <a:lnTo>
                      <a:pt x="20610" y="1911"/>
                    </a:lnTo>
                    <a:lnTo>
                      <a:pt x="0" y="1911"/>
                    </a:lnTo>
                    <a:lnTo>
                      <a:pt x="0" y="2140"/>
                    </a:lnTo>
                    <a:lnTo>
                      <a:pt x="20852" y="2140"/>
                    </a:lnTo>
                    <a:lnTo>
                      <a:pt x="20852" y="485"/>
                    </a:lnTo>
                    <a:lnTo>
                      <a:pt x="28640" y="485"/>
                    </a:lnTo>
                    <a:cubicBezTo>
                      <a:pt x="28697" y="656"/>
                      <a:pt x="28882" y="713"/>
                      <a:pt x="28996" y="713"/>
                    </a:cubicBezTo>
                    <a:cubicBezTo>
                      <a:pt x="29239" y="713"/>
                      <a:pt x="29410" y="542"/>
                      <a:pt x="29410" y="357"/>
                    </a:cubicBezTo>
                    <a:cubicBezTo>
                      <a:pt x="29410" y="129"/>
                      <a:pt x="29239" y="0"/>
                      <a:pt x="28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 rot="-5400000">
                <a:off x="5753204" y="3565025"/>
                <a:ext cx="1374825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2440" extrusionOk="0">
                    <a:moveTo>
                      <a:pt x="31193" y="1"/>
                    </a:moveTo>
                    <a:cubicBezTo>
                      <a:pt x="31079" y="1"/>
                      <a:pt x="30893" y="58"/>
                      <a:pt x="30836" y="243"/>
                    </a:cubicBezTo>
                    <a:lnTo>
                      <a:pt x="19426" y="243"/>
                    </a:lnTo>
                    <a:lnTo>
                      <a:pt x="19426" y="2197"/>
                    </a:lnTo>
                    <a:lnTo>
                      <a:pt x="0" y="2197"/>
                    </a:lnTo>
                    <a:lnTo>
                      <a:pt x="0" y="2439"/>
                    </a:lnTo>
                    <a:lnTo>
                      <a:pt x="19669" y="2439"/>
                    </a:lnTo>
                    <a:lnTo>
                      <a:pt x="19669" y="471"/>
                    </a:lnTo>
                    <a:lnTo>
                      <a:pt x="30836" y="471"/>
                    </a:lnTo>
                    <a:cubicBezTo>
                      <a:pt x="30893" y="657"/>
                      <a:pt x="31079" y="714"/>
                      <a:pt x="31193" y="714"/>
                    </a:cubicBezTo>
                    <a:cubicBezTo>
                      <a:pt x="31435" y="714"/>
                      <a:pt x="31607" y="542"/>
                      <a:pt x="31607" y="357"/>
                    </a:cubicBezTo>
                    <a:cubicBezTo>
                      <a:pt x="31607" y="115"/>
                      <a:pt x="31435" y="1"/>
                      <a:pt x="311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 rot="-5400000">
                <a:off x="5618885" y="3466677"/>
                <a:ext cx="1553513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5715" h="2854" extrusionOk="0">
                    <a:moveTo>
                      <a:pt x="35301" y="1"/>
                    </a:moveTo>
                    <a:cubicBezTo>
                      <a:pt x="35172" y="1"/>
                      <a:pt x="35001" y="58"/>
                      <a:pt x="34944" y="229"/>
                    </a:cubicBezTo>
                    <a:lnTo>
                      <a:pt x="18185" y="229"/>
                    </a:lnTo>
                    <a:lnTo>
                      <a:pt x="18185" y="2611"/>
                    </a:lnTo>
                    <a:lnTo>
                      <a:pt x="0" y="2611"/>
                    </a:lnTo>
                    <a:lnTo>
                      <a:pt x="0" y="2853"/>
                    </a:lnTo>
                    <a:lnTo>
                      <a:pt x="18413" y="2853"/>
                    </a:lnTo>
                    <a:lnTo>
                      <a:pt x="18413" y="471"/>
                    </a:lnTo>
                    <a:lnTo>
                      <a:pt x="34944" y="471"/>
                    </a:lnTo>
                    <a:cubicBezTo>
                      <a:pt x="35001" y="642"/>
                      <a:pt x="35172" y="714"/>
                      <a:pt x="35301" y="714"/>
                    </a:cubicBezTo>
                    <a:cubicBezTo>
                      <a:pt x="35529" y="714"/>
                      <a:pt x="35714" y="528"/>
                      <a:pt x="35714" y="357"/>
                    </a:cubicBezTo>
                    <a:cubicBezTo>
                      <a:pt x="35714" y="115"/>
                      <a:pt x="35529" y="1"/>
                      <a:pt x="353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 rot="-5400000">
                <a:off x="5790418" y="3674835"/>
                <a:ext cx="1119234" cy="142106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3267" extrusionOk="0">
                    <a:moveTo>
                      <a:pt x="25374" y="1"/>
                    </a:moveTo>
                    <a:cubicBezTo>
                      <a:pt x="25188" y="1"/>
                      <a:pt x="25074" y="115"/>
                      <a:pt x="25017" y="243"/>
                    </a:cubicBezTo>
                    <a:lnTo>
                      <a:pt x="17044" y="243"/>
                    </a:lnTo>
                    <a:lnTo>
                      <a:pt x="17044" y="3038"/>
                    </a:lnTo>
                    <a:lnTo>
                      <a:pt x="0" y="3038"/>
                    </a:lnTo>
                    <a:lnTo>
                      <a:pt x="0" y="3267"/>
                    </a:lnTo>
                    <a:lnTo>
                      <a:pt x="17287" y="3267"/>
                    </a:lnTo>
                    <a:lnTo>
                      <a:pt x="17287" y="471"/>
                    </a:lnTo>
                    <a:lnTo>
                      <a:pt x="25017" y="471"/>
                    </a:lnTo>
                    <a:cubicBezTo>
                      <a:pt x="25074" y="657"/>
                      <a:pt x="25188" y="771"/>
                      <a:pt x="25374" y="771"/>
                    </a:cubicBezTo>
                    <a:cubicBezTo>
                      <a:pt x="25545" y="771"/>
                      <a:pt x="25730" y="600"/>
                      <a:pt x="25730" y="357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 rot="-5400000">
                <a:off x="6430370" y="3978513"/>
                <a:ext cx="620405" cy="33580"/>
              </a:xfrm>
              <a:custGeom>
                <a:avLst/>
                <a:gdLst/>
                <a:ahLst/>
                <a:cxnLst/>
                <a:rect l="l" t="t" r="r" b="b"/>
                <a:pathLst>
                  <a:path w="14263" h="772" extrusionOk="0">
                    <a:moveTo>
                      <a:pt x="13906" y="1"/>
                    </a:moveTo>
                    <a:cubicBezTo>
                      <a:pt x="13721" y="1"/>
                      <a:pt x="13607" y="115"/>
                      <a:pt x="13550" y="229"/>
                    </a:cubicBezTo>
                    <a:lnTo>
                      <a:pt x="0" y="229"/>
                    </a:lnTo>
                    <a:lnTo>
                      <a:pt x="0" y="472"/>
                    </a:lnTo>
                    <a:lnTo>
                      <a:pt x="13550" y="472"/>
                    </a:lnTo>
                    <a:cubicBezTo>
                      <a:pt x="13607" y="657"/>
                      <a:pt x="13721" y="771"/>
                      <a:pt x="13906" y="771"/>
                    </a:cubicBezTo>
                    <a:cubicBezTo>
                      <a:pt x="14078" y="771"/>
                      <a:pt x="14263" y="586"/>
                      <a:pt x="14263" y="358"/>
                    </a:cubicBezTo>
                    <a:cubicBezTo>
                      <a:pt x="14263" y="172"/>
                      <a:pt x="14078" y="1"/>
                      <a:pt x="139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 rot="-5400000">
                <a:off x="5858989" y="3544234"/>
                <a:ext cx="1460429" cy="62114"/>
              </a:xfrm>
              <a:custGeom>
                <a:avLst/>
                <a:gdLst/>
                <a:ahLst/>
                <a:cxnLst/>
                <a:rect l="l" t="t" r="r" b="b"/>
                <a:pathLst>
                  <a:path w="33575" h="1428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8542" y="243"/>
                    </a:lnTo>
                    <a:lnTo>
                      <a:pt x="19483" y="1185"/>
                    </a:lnTo>
                    <a:lnTo>
                      <a:pt x="32862" y="1185"/>
                    </a:lnTo>
                    <a:cubicBezTo>
                      <a:pt x="32919" y="1313"/>
                      <a:pt x="33033" y="1427"/>
                      <a:pt x="33161" y="1427"/>
                    </a:cubicBezTo>
                    <a:cubicBezTo>
                      <a:pt x="33389" y="1427"/>
                      <a:pt x="33575" y="1256"/>
                      <a:pt x="33575" y="1013"/>
                    </a:cubicBezTo>
                    <a:cubicBezTo>
                      <a:pt x="33575" y="828"/>
                      <a:pt x="33389" y="657"/>
                      <a:pt x="33161" y="657"/>
                    </a:cubicBezTo>
                    <a:cubicBezTo>
                      <a:pt x="32976" y="657"/>
                      <a:pt x="32862" y="771"/>
                      <a:pt x="32805" y="956"/>
                    </a:cubicBezTo>
                    <a:lnTo>
                      <a:pt x="19612" y="956"/>
                    </a:lnTo>
                    <a:lnTo>
                      <a:pt x="1859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5" name="Google Shape;185;p5"/>
            <p:cNvGrpSpPr/>
            <p:nvPr/>
          </p:nvGrpSpPr>
          <p:grpSpPr>
            <a:xfrm>
              <a:off x="7899710" y="3118109"/>
              <a:ext cx="777786" cy="2539702"/>
              <a:chOff x="6961407" y="2871131"/>
              <a:chExt cx="439278" cy="1434374"/>
            </a:xfrm>
          </p:grpSpPr>
          <p:sp>
            <p:nvSpPr>
              <p:cNvPr id="186" name="Google Shape;186;p5"/>
              <p:cNvSpPr/>
              <p:nvPr/>
            </p:nvSpPr>
            <p:spPr>
              <a:xfrm rot="-5400000">
                <a:off x="6647504" y="3552324"/>
                <a:ext cx="1374825" cy="131536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3024" extrusionOk="0">
                    <a:moveTo>
                      <a:pt x="31193" y="0"/>
                    </a:moveTo>
                    <a:cubicBezTo>
                      <a:pt x="31079" y="0"/>
                      <a:pt x="30893" y="114"/>
                      <a:pt x="30836" y="300"/>
                    </a:cubicBezTo>
                    <a:lnTo>
                      <a:pt x="17287" y="300"/>
                    </a:lnTo>
                    <a:lnTo>
                      <a:pt x="17287" y="2796"/>
                    </a:lnTo>
                    <a:lnTo>
                      <a:pt x="0" y="2796"/>
                    </a:lnTo>
                    <a:lnTo>
                      <a:pt x="0" y="3024"/>
                    </a:lnTo>
                    <a:lnTo>
                      <a:pt x="17529" y="3024"/>
                    </a:lnTo>
                    <a:lnTo>
                      <a:pt x="17529" y="528"/>
                    </a:lnTo>
                    <a:lnTo>
                      <a:pt x="30836" y="528"/>
                    </a:lnTo>
                    <a:cubicBezTo>
                      <a:pt x="30893" y="656"/>
                      <a:pt x="31079" y="770"/>
                      <a:pt x="31193" y="770"/>
                    </a:cubicBezTo>
                    <a:cubicBezTo>
                      <a:pt x="31435" y="770"/>
                      <a:pt x="31607" y="599"/>
                      <a:pt x="31607" y="414"/>
                    </a:cubicBezTo>
                    <a:cubicBezTo>
                      <a:pt x="31607" y="171"/>
                      <a:pt x="31435" y="0"/>
                      <a:pt x="311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 rot="-5400000">
                <a:off x="6677278" y="3618071"/>
                <a:ext cx="1230283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284" h="3324" extrusionOk="0">
                    <a:moveTo>
                      <a:pt x="27870" y="0"/>
                    </a:moveTo>
                    <a:cubicBezTo>
                      <a:pt x="27741" y="0"/>
                      <a:pt x="27570" y="114"/>
                      <a:pt x="27513" y="228"/>
                    </a:cubicBezTo>
                    <a:lnTo>
                      <a:pt x="16103" y="228"/>
                    </a:lnTo>
                    <a:lnTo>
                      <a:pt x="16103" y="3081"/>
                    </a:lnTo>
                    <a:lnTo>
                      <a:pt x="0" y="3081"/>
                    </a:lnTo>
                    <a:lnTo>
                      <a:pt x="0" y="3324"/>
                    </a:lnTo>
                    <a:lnTo>
                      <a:pt x="16331" y="3324"/>
                    </a:lnTo>
                    <a:lnTo>
                      <a:pt x="16331" y="471"/>
                    </a:lnTo>
                    <a:lnTo>
                      <a:pt x="27513" y="471"/>
                    </a:lnTo>
                    <a:cubicBezTo>
                      <a:pt x="27570" y="656"/>
                      <a:pt x="27741" y="770"/>
                      <a:pt x="27870" y="770"/>
                    </a:cubicBezTo>
                    <a:cubicBezTo>
                      <a:pt x="28098" y="770"/>
                      <a:pt x="28283" y="585"/>
                      <a:pt x="28283" y="357"/>
                    </a:cubicBezTo>
                    <a:cubicBezTo>
                      <a:pt x="28283" y="171"/>
                      <a:pt x="28098" y="0"/>
                      <a:pt x="278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 rot="-5400000">
                <a:off x="6529931" y="3512306"/>
                <a:ext cx="1434374" cy="152024"/>
              </a:xfrm>
              <a:custGeom>
                <a:avLst/>
                <a:gdLst/>
                <a:ahLst/>
                <a:cxnLst/>
                <a:rect l="l" t="t" r="r" b="b"/>
                <a:pathLst>
                  <a:path w="32976" h="3495" extrusionOk="0">
                    <a:moveTo>
                      <a:pt x="32562" y="1"/>
                    </a:moveTo>
                    <a:cubicBezTo>
                      <a:pt x="32448" y="1"/>
                      <a:pt x="32263" y="115"/>
                      <a:pt x="32206" y="286"/>
                    </a:cubicBezTo>
                    <a:lnTo>
                      <a:pt x="14976" y="286"/>
                    </a:lnTo>
                    <a:lnTo>
                      <a:pt x="14976" y="3267"/>
                    </a:lnTo>
                    <a:lnTo>
                      <a:pt x="0" y="3267"/>
                    </a:lnTo>
                    <a:lnTo>
                      <a:pt x="0" y="3495"/>
                    </a:lnTo>
                    <a:lnTo>
                      <a:pt x="15204" y="3495"/>
                    </a:lnTo>
                    <a:lnTo>
                      <a:pt x="15204" y="528"/>
                    </a:lnTo>
                    <a:lnTo>
                      <a:pt x="32206" y="528"/>
                    </a:lnTo>
                    <a:cubicBezTo>
                      <a:pt x="32263" y="642"/>
                      <a:pt x="32448" y="771"/>
                      <a:pt x="32562" y="771"/>
                    </a:cubicBezTo>
                    <a:cubicBezTo>
                      <a:pt x="32805" y="771"/>
                      <a:pt x="32976" y="585"/>
                      <a:pt x="32976" y="414"/>
                    </a:cubicBezTo>
                    <a:cubicBezTo>
                      <a:pt x="32976" y="172"/>
                      <a:pt x="32805" y="1"/>
                      <a:pt x="32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 rot="-5400000">
                <a:off x="6645331" y="3671116"/>
                <a:ext cx="1098138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3923" extrusionOk="0">
                    <a:moveTo>
                      <a:pt x="24832" y="0"/>
                    </a:moveTo>
                    <a:cubicBezTo>
                      <a:pt x="24718" y="0"/>
                      <a:pt x="24532" y="114"/>
                      <a:pt x="24475" y="285"/>
                    </a:cubicBezTo>
                    <a:lnTo>
                      <a:pt x="13835" y="285"/>
                    </a:lnTo>
                    <a:lnTo>
                      <a:pt x="13835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4078" y="3923"/>
                    </a:lnTo>
                    <a:lnTo>
                      <a:pt x="14078" y="528"/>
                    </a:lnTo>
                    <a:lnTo>
                      <a:pt x="24475" y="528"/>
                    </a:lnTo>
                    <a:cubicBezTo>
                      <a:pt x="24532" y="642"/>
                      <a:pt x="24718" y="770"/>
                      <a:pt x="24832" y="770"/>
                    </a:cubicBezTo>
                    <a:cubicBezTo>
                      <a:pt x="25074" y="770"/>
                      <a:pt x="25245" y="585"/>
                      <a:pt x="25245" y="414"/>
                    </a:cubicBezTo>
                    <a:cubicBezTo>
                      <a:pt x="25245" y="171"/>
                      <a:pt x="25074" y="0"/>
                      <a:pt x="248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 rot="-5400000">
                <a:off x="6506661" y="3582076"/>
                <a:ext cx="1284264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29525" h="3738" extrusionOk="0">
                    <a:moveTo>
                      <a:pt x="29111" y="1"/>
                    </a:moveTo>
                    <a:cubicBezTo>
                      <a:pt x="28996" y="1"/>
                      <a:pt x="28811" y="115"/>
                      <a:pt x="28754" y="300"/>
                    </a:cubicBezTo>
                    <a:lnTo>
                      <a:pt x="12708" y="300"/>
                    </a:lnTo>
                    <a:lnTo>
                      <a:pt x="12708" y="3509"/>
                    </a:lnTo>
                    <a:lnTo>
                      <a:pt x="0" y="3509"/>
                    </a:lnTo>
                    <a:lnTo>
                      <a:pt x="0" y="3737"/>
                    </a:lnTo>
                    <a:lnTo>
                      <a:pt x="12951" y="3737"/>
                    </a:lnTo>
                    <a:lnTo>
                      <a:pt x="12951" y="528"/>
                    </a:lnTo>
                    <a:lnTo>
                      <a:pt x="28754" y="528"/>
                    </a:lnTo>
                    <a:cubicBezTo>
                      <a:pt x="28811" y="657"/>
                      <a:pt x="28996" y="771"/>
                      <a:pt x="29111" y="771"/>
                    </a:cubicBezTo>
                    <a:cubicBezTo>
                      <a:pt x="29353" y="771"/>
                      <a:pt x="29524" y="600"/>
                      <a:pt x="29524" y="414"/>
                    </a:cubicBezTo>
                    <a:cubicBezTo>
                      <a:pt x="29524" y="172"/>
                      <a:pt x="29353" y="1"/>
                      <a:pt x="2911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 rot="-5400000">
                <a:off x="6617711" y="3742147"/>
                <a:ext cx="953596" cy="173120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3980" extrusionOk="0">
                    <a:moveTo>
                      <a:pt x="21566" y="0"/>
                    </a:moveTo>
                    <a:cubicBezTo>
                      <a:pt x="21394" y="0"/>
                      <a:pt x="21209" y="114"/>
                      <a:pt x="21209" y="300"/>
                    </a:cubicBezTo>
                    <a:lnTo>
                      <a:pt x="11168" y="300"/>
                    </a:lnTo>
                    <a:lnTo>
                      <a:pt x="11168" y="3752"/>
                    </a:lnTo>
                    <a:lnTo>
                      <a:pt x="0" y="3752"/>
                    </a:lnTo>
                    <a:lnTo>
                      <a:pt x="0" y="3980"/>
                    </a:lnTo>
                    <a:lnTo>
                      <a:pt x="11410" y="3980"/>
                    </a:lnTo>
                    <a:lnTo>
                      <a:pt x="11410" y="542"/>
                    </a:lnTo>
                    <a:lnTo>
                      <a:pt x="21209" y="542"/>
                    </a:lnTo>
                    <a:cubicBezTo>
                      <a:pt x="21209" y="656"/>
                      <a:pt x="21394" y="771"/>
                      <a:pt x="21566" y="771"/>
                    </a:cubicBezTo>
                    <a:cubicBezTo>
                      <a:pt x="21751" y="771"/>
                      <a:pt x="21922" y="599"/>
                      <a:pt x="21922" y="414"/>
                    </a:cubicBezTo>
                    <a:cubicBezTo>
                      <a:pt x="21922" y="186"/>
                      <a:pt x="21751" y="0"/>
                      <a:pt x="215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 rot="-5400000">
                <a:off x="6516884" y="3690342"/>
                <a:ext cx="1059686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3923" extrusionOk="0">
                    <a:moveTo>
                      <a:pt x="24004" y="1"/>
                    </a:moveTo>
                    <a:cubicBezTo>
                      <a:pt x="23819" y="1"/>
                      <a:pt x="23648" y="115"/>
                      <a:pt x="23648" y="300"/>
                    </a:cubicBezTo>
                    <a:lnTo>
                      <a:pt x="10098" y="300"/>
                    </a:lnTo>
                    <a:lnTo>
                      <a:pt x="10098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0341" y="3923"/>
                    </a:lnTo>
                    <a:lnTo>
                      <a:pt x="10341" y="543"/>
                    </a:lnTo>
                    <a:lnTo>
                      <a:pt x="23648" y="543"/>
                    </a:lnTo>
                    <a:cubicBezTo>
                      <a:pt x="23648" y="657"/>
                      <a:pt x="23819" y="771"/>
                      <a:pt x="24004" y="771"/>
                    </a:cubicBezTo>
                    <a:cubicBezTo>
                      <a:pt x="24176" y="771"/>
                      <a:pt x="24361" y="600"/>
                      <a:pt x="24361" y="414"/>
                    </a:cubicBezTo>
                    <a:cubicBezTo>
                      <a:pt x="24361" y="186"/>
                      <a:pt x="24176" y="1"/>
                      <a:pt x="24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93" name="Google Shape;19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1"/>
          </p:nvPr>
        </p:nvSpPr>
        <p:spPr>
          <a:xfrm>
            <a:off x="6720077" y="3119712"/>
            <a:ext cx="3414000" cy="1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subTitle" idx="2"/>
          </p:nvPr>
        </p:nvSpPr>
        <p:spPr>
          <a:xfrm>
            <a:off x="2057933" y="3119712"/>
            <a:ext cx="3414000" cy="1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3"/>
          </p:nvPr>
        </p:nvSpPr>
        <p:spPr>
          <a:xfrm>
            <a:off x="6720068" y="2576200"/>
            <a:ext cx="3414000" cy="67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ubTitle" idx="4"/>
          </p:nvPr>
        </p:nvSpPr>
        <p:spPr>
          <a:xfrm>
            <a:off x="2057933" y="2576200"/>
            <a:ext cx="3414000" cy="67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6341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6"/>
          <p:cNvGrpSpPr/>
          <p:nvPr/>
        </p:nvGrpSpPr>
        <p:grpSpPr>
          <a:xfrm rot="5400000">
            <a:off x="1553088" y="4701592"/>
            <a:ext cx="279499" cy="3385448"/>
            <a:chOff x="9" y="2835115"/>
            <a:chExt cx="134668" cy="1631069"/>
          </a:xfrm>
        </p:grpSpPr>
        <p:sp>
          <p:nvSpPr>
            <p:cNvPr id="202" name="Google Shape;202;p6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6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6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6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" name="Google Shape;206;p6"/>
          <p:cNvGrpSpPr/>
          <p:nvPr/>
        </p:nvGrpSpPr>
        <p:grpSpPr>
          <a:xfrm rot="-5400000" flipH="1">
            <a:off x="10936249" y="-905477"/>
            <a:ext cx="609544" cy="3080308"/>
            <a:chOff x="1015564" y="2912672"/>
            <a:chExt cx="276730" cy="1398445"/>
          </a:xfrm>
        </p:grpSpPr>
        <p:sp>
          <p:nvSpPr>
            <p:cNvPr id="207" name="Google Shape;207;p6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6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6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6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6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24906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7"/>
          <p:cNvSpPr txBox="1">
            <a:spLocks noGrp="1"/>
          </p:cNvSpPr>
          <p:nvPr>
            <p:ph type="subTitle" idx="1"/>
          </p:nvPr>
        </p:nvSpPr>
        <p:spPr>
          <a:xfrm>
            <a:off x="950833" y="1684500"/>
            <a:ext cx="10290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5585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 txBox="1">
            <a:spLocks noGrp="1"/>
          </p:cNvSpPr>
          <p:nvPr>
            <p:ph type="title"/>
          </p:nvPr>
        </p:nvSpPr>
        <p:spPr>
          <a:xfrm>
            <a:off x="2031467" y="2334167"/>
            <a:ext cx="8129200" cy="16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59851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9"/>
          <p:cNvGrpSpPr/>
          <p:nvPr/>
        </p:nvGrpSpPr>
        <p:grpSpPr>
          <a:xfrm>
            <a:off x="344110" y="3076349"/>
            <a:ext cx="798997" cy="3781665"/>
            <a:chOff x="6333570" y="2751992"/>
            <a:chExt cx="328229" cy="1553513"/>
          </a:xfrm>
        </p:grpSpPr>
        <p:sp>
          <p:nvSpPr>
            <p:cNvPr id="222" name="Google Shape;222;p9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9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7" name="Google Shape;227;p9"/>
          <p:cNvGrpSpPr/>
          <p:nvPr/>
        </p:nvGrpSpPr>
        <p:grpSpPr>
          <a:xfrm rot="10800000">
            <a:off x="11071686" y="-1"/>
            <a:ext cx="956132" cy="3346692"/>
            <a:chOff x="7780935" y="2930680"/>
            <a:chExt cx="392780" cy="1374825"/>
          </a:xfrm>
        </p:grpSpPr>
        <p:sp>
          <p:nvSpPr>
            <p:cNvPr id="228" name="Google Shape;228;p9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9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9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1699400" y="1455033"/>
            <a:ext cx="4276400" cy="2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9"/>
          <p:cNvSpPr txBox="1">
            <a:spLocks noGrp="1"/>
          </p:cNvSpPr>
          <p:nvPr>
            <p:ph type="subTitle" idx="1"/>
          </p:nvPr>
        </p:nvSpPr>
        <p:spPr>
          <a:xfrm>
            <a:off x="1699400" y="3574133"/>
            <a:ext cx="4276400" cy="1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9"/>
          <p:cNvSpPr>
            <a:spLocks noGrp="1"/>
          </p:cNvSpPr>
          <p:nvPr>
            <p:ph type="pic" idx="2"/>
          </p:nvPr>
        </p:nvSpPr>
        <p:spPr>
          <a:xfrm>
            <a:off x="6860033" y="802600"/>
            <a:ext cx="4033600" cy="5252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38542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0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164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6"/>
          <p:cNvGrpSpPr/>
          <p:nvPr/>
        </p:nvGrpSpPr>
        <p:grpSpPr>
          <a:xfrm rot="5400000">
            <a:off x="1553088" y="4701592"/>
            <a:ext cx="279499" cy="3385448"/>
            <a:chOff x="9" y="2835115"/>
            <a:chExt cx="134668" cy="1631069"/>
          </a:xfrm>
        </p:grpSpPr>
        <p:sp>
          <p:nvSpPr>
            <p:cNvPr id="202" name="Google Shape;202;p6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6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6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6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" name="Google Shape;206;p6"/>
          <p:cNvGrpSpPr/>
          <p:nvPr/>
        </p:nvGrpSpPr>
        <p:grpSpPr>
          <a:xfrm rot="-5400000" flipH="1">
            <a:off x="10936249" y="-905477"/>
            <a:ext cx="609544" cy="3080308"/>
            <a:chOff x="1015564" y="2912672"/>
            <a:chExt cx="276730" cy="1398445"/>
          </a:xfrm>
        </p:grpSpPr>
        <p:sp>
          <p:nvSpPr>
            <p:cNvPr id="207" name="Google Shape;207;p6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6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6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6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6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247673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2" name="Google Shape;242;p11"/>
          <p:cNvGrpSpPr/>
          <p:nvPr/>
        </p:nvGrpSpPr>
        <p:grpSpPr>
          <a:xfrm>
            <a:off x="9092265" y="5429974"/>
            <a:ext cx="674851" cy="2930557"/>
            <a:chOff x="4792514" y="2979701"/>
            <a:chExt cx="305307" cy="1325804"/>
          </a:xfrm>
        </p:grpSpPr>
        <p:sp>
          <p:nvSpPr>
            <p:cNvPr id="243" name="Google Shape;243;p11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1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1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1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1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" name="Google Shape;248;p11"/>
          <p:cNvGrpSpPr/>
          <p:nvPr/>
        </p:nvGrpSpPr>
        <p:grpSpPr>
          <a:xfrm>
            <a:off x="3740127" y="4537828"/>
            <a:ext cx="1057413" cy="3433885"/>
            <a:chOff x="6278982" y="2751992"/>
            <a:chExt cx="478381" cy="1553513"/>
          </a:xfrm>
        </p:grpSpPr>
        <p:sp>
          <p:nvSpPr>
            <p:cNvPr id="249" name="Google Shape;249;p11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8" name="Google Shape;258;p11"/>
          <p:cNvGrpSpPr/>
          <p:nvPr/>
        </p:nvGrpSpPr>
        <p:grpSpPr>
          <a:xfrm>
            <a:off x="2424868" y="4698296"/>
            <a:ext cx="1524973" cy="3273416"/>
            <a:chOff x="5452016" y="2824589"/>
            <a:chExt cx="689908" cy="1480916"/>
          </a:xfrm>
        </p:grpSpPr>
        <p:sp>
          <p:nvSpPr>
            <p:cNvPr id="259" name="Google Shape;259;p11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1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1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1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1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1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1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1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11"/>
          <p:cNvGrpSpPr/>
          <p:nvPr/>
        </p:nvGrpSpPr>
        <p:grpSpPr>
          <a:xfrm>
            <a:off x="4882935" y="4801173"/>
            <a:ext cx="970980" cy="3170539"/>
            <a:chOff x="6961407" y="2871131"/>
            <a:chExt cx="439278" cy="1434374"/>
          </a:xfrm>
        </p:grpSpPr>
        <p:sp>
          <p:nvSpPr>
            <p:cNvPr id="273" name="Google Shape;273;p1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0" name="Google Shape;280;p11"/>
          <p:cNvGrpSpPr/>
          <p:nvPr/>
        </p:nvGrpSpPr>
        <p:grpSpPr>
          <a:xfrm>
            <a:off x="5939313" y="4932799"/>
            <a:ext cx="868201" cy="3038915"/>
            <a:chOff x="7780935" y="2930680"/>
            <a:chExt cx="392780" cy="1374825"/>
          </a:xfrm>
        </p:grpSpPr>
        <p:sp>
          <p:nvSpPr>
            <p:cNvPr id="281" name="Google Shape;281;p11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1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1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1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1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1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7" name="Google Shape;287;p11"/>
          <p:cNvGrpSpPr/>
          <p:nvPr/>
        </p:nvGrpSpPr>
        <p:grpSpPr>
          <a:xfrm>
            <a:off x="6892928" y="4561863"/>
            <a:ext cx="1057415" cy="3798667"/>
            <a:chOff x="8623429" y="2586962"/>
            <a:chExt cx="478381" cy="1718543"/>
          </a:xfrm>
        </p:grpSpPr>
        <p:sp>
          <p:nvSpPr>
            <p:cNvPr id="288" name="Google Shape;288;p11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1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1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1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1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1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1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1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9" name="Google Shape;299;p11"/>
          <p:cNvGrpSpPr/>
          <p:nvPr/>
        </p:nvGrpSpPr>
        <p:grpSpPr>
          <a:xfrm>
            <a:off x="8007001" y="4543989"/>
            <a:ext cx="1028575" cy="3816543"/>
            <a:chOff x="4128096" y="2589445"/>
            <a:chExt cx="465334" cy="1726630"/>
          </a:xfrm>
        </p:grpSpPr>
        <p:sp>
          <p:nvSpPr>
            <p:cNvPr id="300" name="Google Shape;300;p1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1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1" name="Google Shape;311;p11"/>
          <p:cNvSpPr txBox="1">
            <a:spLocks noGrp="1"/>
          </p:cNvSpPr>
          <p:nvPr>
            <p:ph type="title" hasCustomPrompt="1"/>
          </p:nvPr>
        </p:nvSpPr>
        <p:spPr>
          <a:xfrm>
            <a:off x="2646400" y="1918267"/>
            <a:ext cx="6899200" cy="15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12" name="Google Shape;312;p11"/>
          <p:cNvSpPr txBox="1">
            <a:spLocks noGrp="1"/>
          </p:cNvSpPr>
          <p:nvPr>
            <p:ph type="subTitle" idx="1"/>
          </p:nvPr>
        </p:nvSpPr>
        <p:spPr>
          <a:xfrm>
            <a:off x="2646400" y="3322600"/>
            <a:ext cx="68992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2588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5423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6" name="Google Shape;316;p13"/>
          <p:cNvGrpSpPr/>
          <p:nvPr/>
        </p:nvGrpSpPr>
        <p:grpSpPr>
          <a:xfrm>
            <a:off x="540463" y="3429009"/>
            <a:ext cx="1325392" cy="4283039"/>
            <a:chOff x="2474121" y="2891575"/>
            <a:chExt cx="439279" cy="1419541"/>
          </a:xfrm>
        </p:grpSpPr>
        <p:sp>
          <p:nvSpPr>
            <p:cNvPr id="317" name="Google Shape;317;p13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3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3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3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3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3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3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3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5" name="Google Shape;325;p13"/>
          <p:cNvGrpSpPr/>
          <p:nvPr/>
        </p:nvGrpSpPr>
        <p:grpSpPr>
          <a:xfrm rot="-5400000">
            <a:off x="11446616" y="218674"/>
            <a:ext cx="1627896" cy="3904481"/>
            <a:chOff x="3117442" y="2754471"/>
            <a:chExt cx="648978" cy="1556645"/>
          </a:xfrm>
        </p:grpSpPr>
        <p:sp>
          <p:nvSpPr>
            <p:cNvPr id="326" name="Google Shape;326;p13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3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3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3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3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3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3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3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3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3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6" name="Google Shape;336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1"/>
          </p:nvPr>
        </p:nvSpPr>
        <p:spPr>
          <a:xfrm>
            <a:off x="2348417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2"/>
          </p:nvPr>
        </p:nvSpPr>
        <p:spPr>
          <a:xfrm>
            <a:off x="6478451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3"/>
          </p:nvPr>
        </p:nvSpPr>
        <p:spPr>
          <a:xfrm>
            <a:off x="2348417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4"/>
          </p:nvPr>
        </p:nvSpPr>
        <p:spPr>
          <a:xfrm>
            <a:off x="6478451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5" hasCustomPrompt="1"/>
          </p:nvPr>
        </p:nvSpPr>
        <p:spPr>
          <a:xfrm>
            <a:off x="3519181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6" hasCustomPrompt="1"/>
          </p:nvPr>
        </p:nvSpPr>
        <p:spPr>
          <a:xfrm>
            <a:off x="3519181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7" hasCustomPrompt="1"/>
          </p:nvPr>
        </p:nvSpPr>
        <p:spPr>
          <a:xfrm>
            <a:off x="7649215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8" hasCustomPrompt="1"/>
          </p:nvPr>
        </p:nvSpPr>
        <p:spPr>
          <a:xfrm>
            <a:off x="7649215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9"/>
          </p:nvPr>
        </p:nvSpPr>
        <p:spPr>
          <a:xfrm>
            <a:off x="2348433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3"/>
          </p:nvPr>
        </p:nvSpPr>
        <p:spPr>
          <a:xfrm>
            <a:off x="6478468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4"/>
          </p:nvPr>
        </p:nvSpPr>
        <p:spPr>
          <a:xfrm>
            <a:off x="2348433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5"/>
          </p:nvPr>
        </p:nvSpPr>
        <p:spPr>
          <a:xfrm>
            <a:off x="6478468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5990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1" name="Google Shape;351;p14"/>
          <p:cNvGrpSpPr/>
          <p:nvPr/>
        </p:nvGrpSpPr>
        <p:grpSpPr>
          <a:xfrm>
            <a:off x="8326017" y="4451427"/>
            <a:ext cx="1609153" cy="3386660"/>
            <a:chOff x="1390914" y="2912672"/>
            <a:chExt cx="664463" cy="1398445"/>
          </a:xfrm>
        </p:grpSpPr>
        <p:sp>
          <p:nvSpPr>
            <p:cNvPr id="352" name="Google Shape;352;p14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4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4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4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4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4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4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4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6" name="Google Shape;366;p14"/>
          <p:cNvGrpSpPr/>
          <p:nvPr/>
        </p:nvGrpSpPr>
        <p:grpSpPr>
          <a:xfrm rot="-5400000">
            <a:off x="11011142" y="841404"/>
            <a:ext cx="1028775" cy="3340881"/>
            <a:chOff x="6278982" y="2751992"/>
            <a:chExt cx="478381" cy="1553513"/>
          </a:xfrm>
        </p:grpSpPr>
        <p:sp>
          <p:nvSpPr>
            <p:cNvPr id="367" name="Google Shape;367;p14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4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4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4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4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4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4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4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6" name="Google Shape;376;p14"/>
          <p:cNvGrpSpPr/>
          <p:nvPr/>
        </p:nvGrpSpPr>
        <p:grpSpPr>
          <a:xfrm rot="-5400000">
            <a:off x="11227037" y="-169138"/>
            <a:ext cx="944683" cy="3084668"/>
            <a:chOff x="6961407" y="2871131"/>
            <a:chExt cx="439278" cy="1434374"/>
          </a:xfrm>
        </p:grpSpPr>
        <p:sp>
          <p:nvSpPr>
            <p:cNvPr id="377" name="Google Shape;377;p14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4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4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4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4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4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4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4" name="Google Shape;384;p14"/>
          <p:cNvGrpSpPr/>
          <p:nvPr/>
        </p:nvGrpSpPr>
        <p:grpSpPr>
          <a:xfrm rot="10800000">
            <a:off x="585134" y="-4"/>
            <a:ext cx="365829" cy="4430855"/>
            <a:chOff x="9" y="2835115"/>
            <a:chExt cx="134668" cy="1631069"/>
          </a:xfrm>
        </p:grpSpPr>
        <p:sp>
          <p:nvSpPr>
            <p:cNvPr id="385" name="Google Shape;385;p14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4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4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4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9" name="Google Shape;389;p14"/>
          <p:cNvSpPr txBox="1">
            <a:spLocks noGrp="1"/>
          </p:cNvSpPr>
          <p:nvPr>
            <p:ph type="title"/>
          </p:nvPr>
        </p:nvSpPr>
        <p:spPr>
          <a:xfrm>
            <a:off x="1417484" y="4458400"/>
            <a:ext cx="64420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1"/>
          </p:nvPr>
        </p:nvSpPr>
        <p:spPr>
          <a:xfrm>
            <a:off x="1417500" y="1790467"/>
            <a:ext cx="7298800" cy="242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37926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5"/>
          <p:cNvSpPr txBox="1">
            <a:spLocks noGrp="1"/>
          </p:cNvSpPr>
          <p:nvPr>
            <p:ph type="subTitle" idx="1"/>
          </p:nvPr>
        </p:nvSpPr>
        <p:spPr>
          <a:xfrm>
            <a:off x="6502281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5"/>
          <p:cNvSpPr txBox="1">
            <a:spLocks noGrp="1"/>
          </p:cNvSpPr>
          <p:nvPr>
            <p:ph type="subTitle" idx="2"/>
          </p:nvPr>
        </p:nvSpPr>
        <p:spPr>
          <a:xfrm>
            <a:off x="1464133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6" name="Google Shape;396;p15"/>
          <p:cNvGrpSpPr/>
          <p:nvPr/>
        </p:nvGrpSpPr>
        <p:grpSpPr>
          <a:xfrm>
            <a:off x="960021" y="5367265"/>
            <a:ext cx="1609153" cy="3386660"/>
            <a:chOff x="1390914" y="2912672"/>
            <a:chExt cx="664463" cy="1398445"/>
          </a:xfrm>
        </p:grpSpPr>
        <p:sp>
          <p:nvSpPr>
            <p:cNvPr id="397" name="Google Shape;397;p15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5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5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5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5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5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5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5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5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10064102" y="5227001"/>
            <a:ext cx="1176945" cy="4228073"/>
            <a:chOff x="8623429" y="2586962"/>
            <a:chExt cx="478381" cy="1718543"/>
          </a:xfrm>
        </p:grpSpPr>
        <p:sp>
          <p:nvSpPr>
            <p:cNvPr id="412" name="Google Shape;412;p15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5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5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5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5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5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5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5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5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5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5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3" name="Google Shape;423;p15"/>
          <p:cNvGrpSpPr/>
          <p:nvPr/>
        </p:nvGrpSpPr>
        <p:grpSpPr>
          <a:xfrm>
            <a:off x="2514255" y="5367290"/>
            <a:ext cx="1028775" cy="3340881"/>
            <a:chOff x="6278982" y="2751992"/>
            <a:chExt cx="478381" cy="1553513"/>
          </a:xfrm>
        </p:grpSpPr>
        <p:sp>
          <p:nvSpPr>
            <p:cNvPr id="424" name="Google Shape;424;p15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5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5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5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5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5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15"/>
          <p:cNvGrpSpPr/>
          <p:nvPr/>
        </p:nvGrpSpPr>
        <p:grpSpPr>
          <a:xfrm>
            <a:off x="3694949" y="5669246"/>
            <a:ext cx="944683" cy="3084668"/>
            <a:chOff x="6961407" y="2871131"/>
            <a:chExt cx="439278" cy="1434374"/>
          </a:xfrm>
        </p:grpSpPr>
        <p:sp>
          <p:nvSpPr>
            <p:cNvPr id="434" name="Google Shape;434;p15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5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5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5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5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5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5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1" name="Google Shape;441;p15"/>
          <p:cNvGrpSpPr/>
          <p:nvPr/>
        </p:nvGrpSpPr>
        <p:grpSpPr>
          <a:xfrm>
            <a:off x="9152935" y="5227005"/>
            <a:ext cx="844688" cy="2956608"/>
            <a:chOff x="7780935" y="2930680"/>
            <a:chExt cx="392780" cy="1374825"/>
          </a:xfrm>
        </p:grpSpPr>
        <p:sp>
          <p:nvSpPr>
            <p:cNvPr id="442" name="Google Shape;442;p15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5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5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5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5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5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8" name="Google Shape;448;p15"/>
          <p:cNvGrpSpPr/>
          <p:nvPr/>
        </p:nvGrpSpPr>
        <p:grpSpPr>
          <a:xfrm>
            <a:off x="8437781" y="5226959"/>
            <a:ext cx="585081" cy="2956685"/>
            <a:chOff x="1015564" y="2912672"/>
            <a:chExt cx="276730" cy="1398445"/>
          </a:xfrm>
        </p:grpSpPr>
        <p:sp>
          <p:nvSpPr>
            <p:cNvPr id="449" name="Google Shape;449;p15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5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5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5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5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47860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xfrm>
            <a:off x="960000" y="2262267"/>
            <a:ext cx="3451200" cy="8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6"/>
          <p:cNvSpPr txBox="1">
            <a:spLocks noGrp="1"/>
          </p:cNvSpPr>
          <p:nvPr>
            <p:ph type="subTitle" idx="1"/>
          </p:nvPr>
        </p:nvSpPr>
        <p:spPr>
          <a:xfrm>
            <a:off x="960000" y="3038060"/>
            <a:ext cx="34512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3602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61" name="Google Shape;461;p17"/>
          <p:cNvGrpSpPr/>
          <p:nvPr/>
        </p:nvGrpSpPr>
        <p:grpSpPr>
          <a:xfrm>
            <a:off x="155920" y="4198140"/>
            <a:ext cx="731149" cy="3175035"/>
            <a:chOff x="4792514" y="2979701"/>
            <a:chExt cx="305307" cy="1325804"/>
          </a:xfrm>
        </p:grpSpPr>
        <p:sp>
          <p:nvSpPr>
            <p:cNvPr id="462" name="Google Shape;462;p17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7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7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7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7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7" name="Google Shape;467;p17"/>
          <p:cNvGrpSpPr/>
          <p:nvPr/>
        </p:nvGrpSpPr>
        <p:grpSpPr>
          <a:xfrm rot="10800000">
            <a:off x="11107064" y="-1942024"/>
            <a:ext cx="1026777" cy="3863064"/>
            <a:chOff x="4164677" y="2702970"/>
            <a:chExt cx="428753" cy="1613105"/>
          </a:xfrm>
        </p:grpSpPr>
        <p:sp>
          <p:nvSpPr>
            <p:cNvPr id="468" name="Google Shape;468;p17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7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7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7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7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7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7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7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7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736455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9" name="Google Shape;479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0" name="Google Shape;480;p18"/>
          <p:cNvGrpSpPr/>
          <p:nvPr/>
        </p:nvGrpSpPr>
        <p:grpSpPr>
          <a:xfrm rot="10800000">
            <a:off x="423934" y="-702689"/>
            <a:ext cx="322503" cy="3906084"/>
            <a:chOff x="9" y="2835115"/>
            <a:chExt cx="134668" cy="1631069"/>
          </a:xfrm>
        </p:grpSpPr>
        <p:sp>
          <p:nvSpPr>
            <p:cNvPr id="481" name="Google Shape;481;p18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8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8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8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5" name="Google Shape;485;p18"/>
          <p:cNvGrpSpPr/>
          <p:nvPr/>
        </p:nvGrpSpPr>
        <p:grpSpPr>
          <a:xfrm>
            <a:off x="11370262" y="4007757"/>
            <a:ext cx="650940" cy="3175035"/>
            <a:chOff x="4826006" y="2979701"/>
            <a:chExt cx="271814" cy="1325804"/>
          </a:xfrm>
        </p:grpSpPr>
        <p:sp>
          <p:nvSpPr>
            <p:cNvPr id="486" name="Google Shape;486;p18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8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8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8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60523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19"/>
          <p:cNvGrpSpPr/>
          <p:nvPr/>
        </p:nvGrpSpPr>
        <p:grpSpPr>
          <a:xfrm rot="-5400000">
            <a:off x="10798428" y="4616689"/>
            <a:ext cx="885217" cy="3399516"/>
            <a:chOff x="2474121" y="2891575"/>
            <a:chExt cx="369642" cy="1419541"/>
          </a:xfrm>
        </p:grpSpPr>
        <p:sp>
          <p:nvSpPr>
            <p:cNvPr id="494" name="Google Shape;494;p19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9"/>
            <p:cNvSpPr/>
            <p:nvPr/>
          </p:nvSpPr>
          <p:spPr>
            <a:xfrm rot="-5400000">
              <a:off x="2498458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9"/>
            <p:cNvSpPr/>
            <p:nvPr/>
          </p:nvSpPr>
          <p:spPr>
            <a:xfrm rot="-5400000">
              <a:off x="2542499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9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9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9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0" name="Google Shape;500;p19"/>
          <p:cNvGrpSpPr/>
          <p:nvPr/>
        </p:nvGrpSpPr>
        <p:grpSpPr>
          <a:xfrm rot="5400000">
            <a:off x="501885" y="-1101691"/>
            <a:ext cx="662713" cy="3348995"/>
            <a:chOff x="1015564" y="2912672"/>
            <a:chExt cx="276730" cy="1398445"/>
          </a:xfrm>
        </p:grpSpPr>
        <p:sp>
          <p:nvSpPr>
            <p:cNvPr id="501" name="Google Shape;501;p19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9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9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9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9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475659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8" name="Google Shape;508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9" name="Google Shape;509;p20"/>
          <p:cNvGrpSpPr/>
          <p:nvPr/>
        </p:nvGrpSpPr>
        <p:grpSpPr>
          <a:xfrm rot="5400000">
            <a:off x="73631" y="5057409"/>
            <a:ext cx="829072" cy="2600951"/>
            <a:chOff x="5492946" y="3186271"/>
            <a:chExt cx="356764" cy="1119234"/>
          </a:xfrm>
        </p:grpSpPr>
        <p:sp>
          <p:nvSpPr>
            <p:cNvPr id="510" name="Google Shape;510;p20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0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0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0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0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0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6" name="Google Shape;516;p20"/>
          <p:cNvGrpSpPr/>
          <p:nvPr/>
        </p:nvGrpSpPr>
        <p:grpSpPr>
          <a:xfrm rot="-5400000">
            <a:off x="11050731" y="-1798731"/>
            <a:ext cx="863728" cy="3819187"/>
            <a:chOff x="4128096" y="2702970"/>
            <a:chExt cx="364812" cy="1613105"/>
          </a:xfrm>
        </p:grpSpPr>
        <p:sp>
          <p:nvSpPr>
            <p:cNvPr id="517" name="Google Shape;517;p20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0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0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0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0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75305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7"/>
          <p:cNvSpPr txBox="1">
            <a:spLocks noGrp="1"/>
          </p:cNvSpPr>
          <p:nvPr>
            <p:ph type="subTitle" idx="1"/>
          </p:nvPr>
        </p:nvSpPr>
        <p:spPr>
          <a:xfrm>
            <a:off x="950833" y="1684500"/>
            <a:ext cx="10290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93639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1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67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3111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8" name="Google Shape;528;p22"/>
          <p:cNvGrpSpPr/>
          <p:nvPr/>
        </p:nvGrpSpPr>
        <p:grpSpPr>
          <a:xfrm>
            <a:off x="8385239" y="4218381"/>
            <a:ext cx="1603255" cy="3441451"/>
            <a:chOff x="5452016" y="2824589"/>
            <a:chExt cx="689908" cy="1480916"/>
          </a:xfrm>
        </p:grpSpPr>
        <p:sp>
          <p:nvSpPr>
            <p:cNvPr id="529" name="Google Shape;529;p2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2" name="Google Shape;542;p22"/>
          <p:cNvGrpSpPr/>
          <p:nvPr/>
        </p:nvGrpSpPr>
        <p:grpSpPr>
          <a:xfrm>
            <a:off x="9411901" y="1512569"/>
            <a:ext cx="4223388" cy="2289448"/>
            <a:chOff x="6561538" y="1197527"/>
            <a:chExt cx="3167541" cy="1717086"/>
          </a:xfrm>
        </p:grpSpPr>
        <p:grpSp>
          <p:nvGrpSpPr>
            <p:cNvPr id="543" name="Google Shape;543;p22"/>
            <p:cNvGrpSpPr/>
            <p:nvPr/>
          </p:nvGrpSpPr>
          <p:grpSpPr>
            <a:xfrm rot="-5400000">
              <a:off x="7662615" y="964074"/>
              <a:ext cx="849462" cy="3051616"/>
              <a:chOff x="8623429" y="2586962"/>
              <a:chExt cx="478381" cy="1718543"/>
            </a:xfrm>
          </p:grpSpPr>
          <p:sp>
            <p:nvSpPr>
              <p:cNvPr id="544" name="Google Shape;544;p22"/>
              <p:cNvSpPr/>
              <p:nvPr/>
            </p:nvSpPr>
            <p:spPr>
              <a:xfrm rot="-5400000">
                <a:off x="8267028" y="3481249"/>
                <a:ext cx="1527458" cy="121054"/>
              </a:xfrm>
              <a:custGeom>
                <a:avLst/>
                <a:gdLst/>
                <a:ahLst/>
                <a:cxnLst/>
                <a:rect l="l" t="t" r="r" b="b"/>
                <a:pathLst>
                  <a:path w="35116" h="2783" extrusionOk="0">
                    <a:moveTo>
                      <a:pt x="18185" y="1"/>
                    </a:moveTo>
                    <a:lnTo>
                      <a:pt x="15917" y="2254"/>
                    </a:lnTo>
                    <a:lnTo>
                      <a:pt x="0" y="2254"/>
                    </a:lnTo>
                    <a:lnTo>
                      <a:pt x="0" y="2497"/>
                    </a:lnTo>
                    <a:lnTo>
                      <a:pt x="16046" y="2497"/>
                    </a:lnTo>
                    <a:lnTo>
                      <a:pt x="18299" y="229"/>
                    </a:lnTo>
                    <a:lnTo>
                      <a:pt x="22878" y="229"/>
                    </a:lnTo>
                    <a:lnTo>
                      <a:pt x="25131" y="2497"/>
                    </a:lnTo>
                    <a:lnTo>
                      <a:pt x="34402" y="2497"/>
                    </a:lnTo>
                    <a:cubicBezTo>
                      <a:pt x="34459" y="2668"/>
                      <a:pt x="34588" y="2782"/>
                      <a:pt x="34759" y="2782"/>
                    </a:cubicBezTo>
                    <a:cubicBezTo>
                      <a:pt x="35001" y="2782"/>
                      <a:pt x="35115" y="2611"/>
                      <a:pt x="35115" y="2368"/>
                    </a:cubicBezTo>
                    <a:cubicBezTo>
                      <a:pt x="35115" y="2197"/>
                      <a:pt x="35001" y="2012"/>
                      <a:pt x="34759" y="2012"/>
                    </a:cubicBezTo>
                    <a:cubicBezTo>
                      <a:pt x="34588" y="2012"/>
                      <a:pt x="34459" y="2140"/>
                      <a:pt x="34402" y="2254"/>
                    </a:cubicBezTo>
                    <a:lnTo>
                      <a:pt x="25245" y="2254"/>
                    </a:lnTo>
                    <a:lnTo>
                      <a:pt x="229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 rot="-5400000">
                <a:off x="8122184" y="3470418"/>
                <a:ext cx="1506971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34645" h="3752" extrusionOk="0">
                    <a:moveTo>
                      <a:pt x="14135" y="0"/>
                    </a:moveTo>
                    <a:lnTo>
                      <a:pt x="14135" y="3509"/>
                    </a:lnTo>
                    <a:lnTo>
                      <a:pt x="0" y="3509"/>
                    </a:lnTo>
                    <a:lnTo>
                      <a:pt x="0" y="3751"/>
                    </a:lnTo>
                    <a:lnTo>
                      <a:pt x="14377" y="3751"/>
                    </a:lnTo>
                    <a:lnTo>
                      <a:pt x="14377" y="243"/>
                    </a:lnTo>
                    <a:lnTo>
                      <a:pt x="24832" y="243"/>
                    </a:lnTo>
                    <a:lnTo>
                      <a:pt x="27684" y="3095"/>
                    </a:lnTo>
                    <a:lnTo>
                      <a:pt x="33874" y="3095"/>
                    </a:lnTo>
                    <a:cubicBezTo>
                      <a:pt x="33931" y="3209"/>
                      <a:pt x="34103" y="3338"/>
                      <a:pt x="34231" y="3338"/>
                    </a:cubicBezTo>
                    <a:cubicBezTo>
                      <a:pt x="34459" y="3338"/>
                      <a:pt x="34645" y="3152"/>
                      <a:pt x="34645" y="2910"/>
                    </a:cubicBezTo>
                    <a:cubicBezTo>
                      <a:pt x="34645" y="2739"/>
                      <a:pt x="34459" y="2553"/>
                      <a:pt x="34231" y="2553"/>
                    </a:cubicBezTo>
                    <a:cubicBezTo>
                      <a:pt x="34046" y="2553"/>
                      <a:pt x="33931" y="2682"/>
                      <a:pt x="33874" y="2853"/>
                    </a:cubicBezTo>
                    <a:lnTo>
                      <a:pt x="27741" y="2853"/>
                    </a:lnTo>
                    <a:lnTo>
                      <a:pt x="249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 rot="-5400000">
                <a:off x="8039648" y="3426986"/>
                <a:ext cx="1578959" cy="178079"/>
              </a:xfrm>
              <a:custGeom>
                <a:avLst/>
                <a:gdLst/>
                <a:ahLst/>
                <a:cxnLst/>
                <a:rect l="l" t="t" r="r" b="b"/>
                <a:pathLst>
                  <a:path w="36300" h="4094" extrusionOk="0">
                    <a:moveTo>
                      <a:pt x="13193" y="0"/>
                    </a:moveTo>
                    <a:lnTo>
                      <a:pt x="13193" y="3866"/>
                    </a:lnTo>
                    <a:lnTo>
                      <a:pt x="0" y="3866"/>
                    </a:lnTo>
                    <a:lnTo>
                      <a:pt x="0" y="4094"/>
                    </a:lnTo>
                    <a:lnTo>
                      <a:pt x="13421" y="4094"/>
                    </a:lnTo>
                    <a:lnTo>
                      <a:pt x="13421" y="228"/>
                    </a:lnTo>
                    <a:lnTo>
                      <a:pt x="25488" y="228"/>
                    </a:lnTo>
                    <a:lnTo>
                      <a:pt x="28397" y="3152"/>
                    </a:lnTo>
                    <a:lnTo>
                      <a:pt x="35586" y="3152"/>
                    </a:lnTo>
                    <a:cubicBezTo>
                      <a:pt x="35657" y="3266"/>
                      <a:pt x="35771" y="3381"/>
                      <a:pt x="35942" y="3381"/>
                    </a:cubicBezTo>
                    <a:cubicBezTo>
                      <a:pt x="36185" y="3381"/>
                      <a:pt x="36299" y="3266"/>
                      <a:pt x="36299" y="3024"/>
                    </a:cubicBezTo>
                    <a:cubicBezTo>
                      <a:pt x="36299" y="2853"/>
                      <a:pt x="36185" y="2667"/>
                      <a:pt x="35942" y="2667"/>
                    </a:cubicBezTo>
                    <a:cubicBezTo>
                      <a:pt x="35771" y="2667"/>
                      <a:pt x="35657" y="2724"/>
                      <a:pt x="35586" y="2910"/>
                    </a:cubicBezTo>
                    <a:lnTo>
                      <a:pt x="28454" y="2910"/>
                    </a:lnTo>
                    <a:lnTo>
                      <a:pt x="256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 rot="-5400000">
                <a:off x="8073163" y="3501432"/>
                <a:ext cx="1413930" cy="194216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4465" extrusionOk="0">
                    <a:moveTo>
                      <a:pt x="12238" y="0"/>
                    </a:moveTo>
                    <a:lnTo>
                      <a:pt x="12238" y="4222"/>
                    </a:lnTo>
                    <a:lnTo>
                      <a:pt x="0" y="4222"/>
                    </a:lnTo>
                    <a:lnTo>
                      <a:pt x="0" y="4464"/>
                    </a:lnTo>
                    <a:lnTo>
                      <a:pt x="12480" y="4464"/>
                    </a:lnTo>
                    <a:lnTo>
                      <a:pt x="12480" y="243"/>
                    </a:lnTo>
                    <a:lnTo>
                      <a:pt x="26258" y="243"/>
                    </a:lnTo>
                    <a:lnTo>
                      <a:pt x="29353" y="3323"/>
                    </a:lnTo>
                    <a:lnTo>
                      <a:pt x="31792" y="3323"/>
                    </a:lnTo>
                    <a:cubicBezTo>
                      <a:pt x="31849" y="3452"/>
                      <a:pt x="31963" y="3566"/>
                      <a:pt x="32149" y="3566"/>
                    </a:cubicBezTo>
                    <a:cubicBezTo>
                      <a:pt x="32377" y="3566"/>
                      <a:pt x="32505" y="3395"/>
                      <a:pt x="32505" y="3209"/>
                    </a:cubicBezTo>
                    <a:cubicBezTo>
                      <a:pt x="32505" y="2967"/>
                      <a:pt x="32377" y="2796"/>
                      <a:pt x="32149" y="2796"/>
                    </a:cubicBezTo>
                    <a:cubicBezTo>
                      <a:pt x="31963" y="2796"/>
                      <a:pt x="31849" y="2910"/>
                      <a:pt x="31792" y="3095"/>
                    </a:cubicBezTo>
                    <a:lnTo>
                      <a:pt x="29467" y="3095"/>
                    </a:lnTo>
                    <a:lnTo>
                      <a:pt x="2638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 rot="-5400000">
                <a:off x="8472362" y="4017291"/>
                <a:ext cx="439281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3153" extrusionOk="0">
                    <a:moveTo>
                      <a:pt x="9742" y="1"/>
                    </a:moveTo>
                    <a:cubicBezTo>
                      <a:pt x="9499" y="1"/>
                      <a:pt x="9328" y="186"/>
                      <a:pt x="9328" y="357"/>
                    </a:cubicBezTo>
                    <a:cubicBezTo>
                      <a:pt x="9328" y="543"/>
                      <a:pt x="9442" y="714"/>
                      <a:pt x="9628" y="714"/>
                    </a:cubicBezTo>
                    <a:lnTo>
                      <a:pt x="9628" y="2910"/>
                    </a:lnTo>
                    <a:lnTo>
                      <a:pt x="0" y="2910"/>
                    </a:lnTo>
                    <a:lnTo>
                      <a:pt x="0" y="3153"/>
                    </a:lnTo>
                    <a:lnTo>
                      <a:pt x="9856" y="3153"/>
                    </a:lnTo>
                    <a:lnTo>
                      <a:pt x="9856" y="714"/>
                    </a:lnTo>
                    <a:cubicBezTo>
                      <a:pt x="9984" y="714"/>
                      <a:pt x="10098" y="543"/>
                      <a:pt x="10098" y="357"/>
                    </a:cubicBezTo>
                    <a:cubicBezTo>
                      <a:pt x="10098" y="186"/>
                      <a:pt x="9913" y="1"/>
                      <a:pt x="97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 rot="-5400000">
                <a:off x="8472688" y="3978513"/>
                <a:ext cx="477733" cy="176252"/>
              </a:xfrm>
              <a:custGeom>
                <a:avLst/>
                <a:gdLst/>
                <a:ahLst/>
                <a:cxnLst/>
                <a:rect l="l" t="t" r="r" b="b"/>
                <a:pathLst>
                  <a:path w="10983" h="4052" extrusionOk="0">
                    <a:moveTo>
                      <a:pt x="10569" y="1"/>
                    </a:moveTo>
                    <a:cubicBezTo>
                      <a:pt x="10398" y="1"/>
                      <a:pt x="10212" y="186"/>
                      <a:pt x="10212" y="357"/>
                    </a:cubicBezTo>
                    <a:cubicBezTo>
                      <a:pt x="10212" y="543"/>
                      <a:pt x="10341" y="714"/>
                      <a:pt x="10455" y="714"/>
                    </a:cubicBezTo>
                    <a:lnTo>
                      <a:pt x="10455" y="3809"/>
                    </a:lnTo>
                    <a:lnTo>
                      <a:pt x="0" y="3809"/>
                    </a:lnTo>
                    <a:lnTo>
                      <a:pt x="0" y="4052"/>
                    </a:lnTo>
                    <a:lnTo>
                      <a:pt x="10697" y="4052"/>
                    </a:lnTo>
                    <a:lnTo>
                      <a:pt x="10697" y="714"/>
                    </a:lnTo>
                    <a:cubicBezTo>
                      <a:pt x="10868" y="714"/>
                      <a:pt x="10983" y="543"/>
                      <a:pt x="10983" y="357"/>
                    </a:cubicBezTo>
                    <a:cubicBezTo>
                      <a:pt x="10983" y="186"/>
                      <a:pt x="10811" y="1"/>
                      <a:pt x="105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 rot="-5400000">
                <a:off x="8182970" y="3430727"/>
                <a:ext cx="1620499" cy="129057"/>
              </a:xfrm>
              <a:custGeom>
                <a:avLst/>
                <a:gdLst/>
                <a:ahLst/>
                <a:cxnLst/>
                <a:rect l="l" t="t" r="r" b="b"/>
                <a:pathLst>
                  <a:path w="37255" h="2967" extrusionOk="0">
                    <a:moveTo>
                      <a:pt x="17700" y="0"/>
                    </a:moveTo>
                    <a:lnTo>
                      <a:pt x="15261" y="2382"/>
                    </a:lnTo>
                    <a:lnTo>
                      <a:pt x="0" y="2382"/>
                    </a:lnTo>
                    <a:lnTo>
                      <a:pt x="0" y="2610"/>
                    </a:lnTo>
                    <a:lnTo>
                      <a:pt x="15390" y="2610"/>
                    </a:lnTo>
                    <a:lnTo>
                      <a:pt x="17829" y="243"/>
                    </a:lnTo>
                    <a:lnTo>
                      <a:pt x="23462" y="243"/>
                    </a:lnTo>
                    <a:lnTo>
                      <a:pt x="26030" y="2739"/>
                    </a:lnTo>
                    <a:lnTo>
                      <a:pt x="36484" y="2739"/>
                    </a:lnTo>
                    <a:cubicBezTo>
                      <a:pt x="36542" y="2910"/>
                      <a:pt x="36727" y="2967"/>
                      <a:pt x="36841" y="2967"/>
                    </a:cubicBezTo>
                    <a:cubicBezTo>
                      <a:pt x="37084" y="2967"/>
                      <a:pt x="37255" y="2853"/>
                      <a:pt x="37255" y="2610"/>
                    </a:cubicBezTo>
                    <a:cubicBezTo>
                      <a:pt x="37255" y="2382"/>
                      <a:pt x="37084" y="2254"/>
                      <a:pt x="36841" y="2254"/>
                    </a:cubicBezTo>
                    <a:cubicBezTo>
                      <a:pt x="36727" y="2254"/>
                      <a:pt x="36542" y="2311"/>
                      <a:pt x="36484" y="2496"/>
                    </a:cubicBezTo>
                    <a:lnTo>
                      <a:pt x="26087" y="2496"/>
                    </a:lnTo>
                    <a:lnTo>
                      <a:pt x="235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 rot="-5400000">
                <a:off x="8089908" y="3371157"/>
                <a:ext cx="1718543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39509" h="3452" extrusionOk="0">
                    <a:moveTo>
                      <a:pt x="17344" y="0"/>
                    </a:moveTo>
                    <a:lnTo>
                      <a:pt x="14620" y="2681"/>
                    </a:lnTo>
                    <a:lnTo>
                      <a:pt x="0" y="2681"/>
                    </a:lnTo>
                    <a:lnTo>
                      <a:pt x="0" y="2924"/>
                    </a:lnTo>
                    <a:lnTo>
                      <a:pt x="14734" y="2924"/>
                    </a:lnTo>
                    <a:lnTo>
                      <a:pt x="17401" y="243"/>
                    </a:lnTo>
                    <a:lnTo>
                      <a:pt x="24062" y="243"/>
                    </a:lnTo>
                    <a:lnTo>
                      <a:pt x="27028" y="3152"/>
                    </a:lnTo>
                    <a:lnTo>
                      <a:pt x="38738" y="3152"/>
                    </a:lnTo>
                    <a:cubicBezTo>
                      <a:pt x="38795" y="3338"/>
                      <a:pt x="38980" y="3452"/>
                      <a:pt x="39095" y="3452"/>
                    </a:cubicBezTo>
                    <a:cubicBezTo>
                      <a:pt x="39337" y="3452"/>
                      <a:pt x="39508" y="3281"/>
                      <a:pt x="39508" y="3038"/>
                    </a:cubicBezTo>
                    <a:cubicBezTo>
                      <a:pt x="39508" y="2853"/>
                      <a:pt x="39337" y="2681"/>
                      <a:pt x="39095" y="2681"/>
                    </a:cubicBezTo>
                    <a:cubicBezTo>
                      <a:pt x="38980" y="2681"/>
                      <a:pt x="38795" y="2796"/>
                      <a:pt x="38738" y="2924"/>
                    </a:cubicBezTo>
                    <a:lnTo>
                      <a:pt x="27157" y="2924"/>
                    </a:lnTo>
                    <a:lnTo>
                      <a:pt x="241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 rot="-5400000">
                <a:off x="8069444" y="3539297"/>
                <a:ext cx="1330763" cy="201654"/>
              </a:xfrm>
              <a:custGeom>
                <a:avLst/>
                <a:gdLst/>
                <a:ahLst/>
                <a:cxnLst/>
                <a:rect l="l" t="t" r="r" b="b"/>
                <a:pathLst>
                  <a:path w="30594" h="4636" extrusionOk="0">
                    <a:moveTo>
                      <a:pt x="11282" y="0"/>
                    </a:moveTo>
                    <a:lnTo>
                      <a:pt x="11282" y="4393"/>
                    </a:lnTo>
                    <a:lnTo>
                      <a:pt x="0" y="4393"/>
                    </a:lnTo>
                    <a:lnTo>
                      <a:pt x="0" y="4636"/>
                    </a:lnTo>
                    <a:lnTo>
                      <a:pt x="11524" y="4636"/>
                    </a:lnTo>
                    <a:lnTo>
                      <a:pt x="11524" y="243"/>
                    </a:lnTo>
                    <a:lnTo>
                      <a:pt x="26914" y="243"/>
                    </a:lnTo>
                    <a:lnTo>
                      <a:pt x="29881" y="3152"/>
                    </a:lnTo>
                    <a:cubicBezTo>
                      <a:pt x="29824" y="3209"/>
                      <a:pt x="29824" y="3267"/>
                      <a:pt x="29824" y="3324"/>
                    </a:cubicBezTo>
                    <a:cubicBezTo>
                      <a:pt x="29824" y="3566"/>
                      <a:pt x="30009" y="3737"/>
                      <a:pt x="30180" y="3737"/>
                    </a:cubicBezTo>
                    <a:cubicBezTo>
                      <a:pt x="30423" y="3737"/>
                      <a:pt x="30594" y="3566"/>
                      <a:pt x="30594" y="3324"/>
                    </a:cubicBezTo>
                    <a:cubicBezTo>
                      <a:pt x="30594" y="3152"/>
                      <a:pt x="30423" y="2967"/>
                      <a:pt x="30180" y="2967"/>
                    </a:cubicBezTo>
                    <a:cubicBezTo>
                      <a:pt x="30123" y="2967"/>
                      <a:pt x="30123" y="2967"/>
                      <a:pt x="30066" y="3024"/>
                    </a:cubicBezTo>
                    <a:lnTo>
                      <a:pt x="270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 rot="-5400000">
                <a:off x="8940152" y="3389472"/>
                <a:ext cx="230232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2140" extrusionOk="0">
                    <a:moveTo>
                      <a:pt x="4879" y="0"/>
                    </a:moveTo>
                    <a:cubicBezTo>
                      <a:pt x="4765" y="0"/>
                      <a:pt x="4579" y="114"/>
                      <a:pt x="4522" y="243"/>
                    </a:cubicBezTo>
                    <a:lnTo>
                      <a:pt x="1912" y="243"/>
                    </a:lnTo>
                    <a:lnTo>
                      <a:pt x="1" y="2140"/>
                    </a:lnTo>
                    <a:lnTo>
                      <a:pt x="357" y="2140"/>
                    </a:lnTo>
                    <a:lnTo>
                      <a:pt x="2026" y="471"/>
                    </a:lnTo>
                    <a:lnTo>
                      <a:pt x="4522" y="471"/>
                    </a:lnTo>
                    <a:cubicBezTo>
                      <a:pt x="4579" y="656"/>
                      <a:pt x="4765" y="770"/>
                      <a:pt x="4879" y="770"/>
                    </a:cubicBezTo>
                    <a:cubicBezTo>
                      <a:pt x="5121" y="770"/>
                      <a:pt x="5292" y="599"/>
                      <a:pt x="5292" y="357"/>
                    </a:cubicBezTo>
                    <a:cubicBezTo>
                      <a:pt x="5292" y="186"/>
                      <a:pt x="5121" y="0"/>
                      <a:pt x="4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 rot="-5400000">
                <a:off x="8976450" y="3345735"/>
                <a:ext cx="196696" cy="5402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1242" extrusionOk="0">
                    <a:moveTo>
                      <a:pt x="4165" y="1"/>
                    </a:moveTo>
                    <a:cubicBezTo>
                      <a:pt x="3994" y="1"/>
                      <a:pt x="3866" y="115"/>
                      <a:pt x="3809" y="229"/>
                    </a:cubicBezTo>
                    <a:lnTo>
                      <a:pt x="1013" y="229"/>
                    </a:lnTo>
                    <a:lnTo>
                      <a:pt x="1" y="1242"/>
                    </a:lnTo>
                    <a:lnTo>
                      <a:pt x="357" y="1242"/>
                    </a:lnTo>
                    <a:lnTo>
                      <a:pt x="1142" y="471"/>
                    </a:lnTo>
                    <a:lnTo>
                      <a:pt x="3809" y="471"/>
                    </a:lnTo>
                    <a:cubicBezTo>
                      <a:pt x="3866" y="642"/>
                      <a:pt x="3994" y="771"/>
                      <a:pt x="4165" y="771"/>
                    </a:cubicBezTo>
                    <a:cubicBezTo>
                      <a:pt x="4351" y="771"/>
                      <a:pt x="4522" y="585"/>
                      <a:pt x="4522" y="357"/>
                    </a:cubicBezTo>
                    <a:cubicBezTo>
                      <a:pt x="4522" y="172"/>
                      <a:pt x="4351" y="1"/>
                      <a:pt x="41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rot="-5400000">
              <a:off x="7782944" y="77685"/>
              <a:ext cx="826293" cy="3065976"/>
              <a:chOff x="4128096" y="2589445"/>
              <a:chExt cx="465334" cy="1726630"/>
            </a:xfrm>
          </p:grpSpPr>
          <p:sp>
            <p:nvSpPr>
              <p:cNvPr id="556" name="Google Shape;556;p22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67" name="Google Shape;567;p22"/>
          <p:cNvSpPr txBox="1">
            <a:spLocks noGrp="1"/>
          </p:cNvSpPr>
          <p:nvPr>
            <p:ph type="subTitle" idx="1"/>
          </p:nvPr>
        </p:nvSpPr>
        <p:spPr>
          <a:xfrm>
            <a:off x="960000" y="2296167"/>
            <a:ext cx="5268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2708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1" name="Google Shape;571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3"/>
          <p:cNvSpPr txBox="1">
            <a:spLocks noGrp="1"/>
          </p:cNvSpPr>
          <p:nvPr>
            <p:ph type="subTitle" idx="1"/>
          </p:nvPr>
        </p:nvSpPr>
        <p:spPr>
          <a:xfrm>
            <a:off x="3076751" y="2590943"/>
            <a:ext cx="6356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3" name="Google Shape;573;p23"/>
          <p:cNvSpPr txBox="1">
            <a:spLocks noGrp="1"/>
          </p:cNvSpPr>
          <p:nvPr>
            <p:ph type="subTitle" idx="2"/>
          </p:nvPr>
        </p:nvSpPr>
        <p:spPr>
          <a:xfrm>
            <a:off x="3076751" y="4605843"/>
            <a:ext cx="63560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4" name="Google Shape;574;p23"/>
          <p:cNvSpPr txBox="1">
            <a:spLocks noGrp="1"/>
          </p:cNvSpPr>
          <p:nvPr>
            <p:ph type="subTitle" idx="3"/>
          </p:nvPr>
        </p:nvSpPr>
        <p:spPr>
          <a:xfrm>
            <a:off x="3076751" y="2075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5" name="Google Shape;575;p23"/>
          <p:cNvSpPr txBox="1">
            <a:spLocks noGrp="1"/>
          </p:cNvSpPr>
          <p:nvPr>
            <p:ph type="subTitle" idx="4"/>
          </p:nvPr>
        </p:nvSpPr>
        <p:spPr>
          <a:xfrm>
            <a:off x="3076751" y="4094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8658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8" name="Google Shape;578;p24"/>
          <p:cNvGrpSpPr/>
          <p:nvPr/>
        </p:nvGrpSpPr>
        <p:grpSpPr>
          <a:xfrm rot="10800000">
            <a:off x="11025836" y="-1377365"/>
            <a:ext cx="1019057" cy="4193393"/>
            <a:chOff x="426802" y="2674436"/>
            <a:chExt cx="397738" cy="1636680"/>
          </a:xfrm>
        </p:grpSpPr>
        <p:sp>
          <p:nvSpPr>
            <p:cNvPr id="579" name="Google Shape;579;p24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4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4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4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4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4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4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6" name="Google Shape;586;p24"/>
          <p:cNvGrpSpPr/>
          <p:nvPr/>
        </p:nvGrpSpPr>
        <p:grpSpPr>
          <a:xfrm rot="5400000">
            <a:off x="1307315" y="4650862"/>
            <a:ext cx="782237" cy="3396887"/>
            <a:chOff x="4792514" y="2979701"/>
            <a:chExt cx="305307" cy="1325804"/>
          </a:xfrm>
        </p:grpSpPr>
        <p:sp>
          <p:nvSpPr>
            <p:cNvPr id="587" name="Google Shape;587;p24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4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4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4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4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2" name="Google Shape;592;p24"/>
          <p:cNvSpPr txBox="1">
            <a:spLocks noGrp="1"/>
          </p:cNvSpPr>
          <p:nvPr>
            <p:ph type="subTitle" idx="1"/>
          </p:nvPr>
        </p:nvSpPr>
        <p:spPr>
          <a:xfrm>
            <a:off x="1113084" y="4586297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4"/>
          <p:cNvSpPr txBox="1">
            <a:spLocks noGrp="1"/>
          </p:cNvSpPr>
          <p:nvPr>
            <p:ph type="subTitle" idx="2"/>
          </p:nvPr>
        </p:nvSpPr>
        <p:spPr>
          <a:xfrm>
            <a:off x="4611716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4"/>
          <p:cNvSpPr txBox="1">
            <a:spLocks noGrp="1"/>
          </p:cNvSpPr>
          <p:nvPr>
            <p:ph type="subTitle" idx="3"/>
          </p:nvPr>
        </p:nvSpPr>
        <p:spPr>
          <a:xfrm>
            <a:off x="8110333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4"/>
          <p:cNvSpPr txBox="1">
            <a:spLocks noGrp="1"/>
          </p:cNvSpPr>
          <p:nvPr>
            <p:ph type="subTitle" idx="4"/>
          </p:nvPr>
        </p:nvSpPr>
        <p:spPr>
          <a:xfrm>
            <a:off x="1113084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7" name="Google Shape;597;p24"/>
          <p:cNvSpPr txBox="1">
            <a:spLocks noGrp="1"/>
          </p:cNvSpPr>
          <p:nvPr>
            <p:ph type="subTitle" idx="5"/>
          </p:nvPr>
        </p:nvSpPr>
        <p:spPr>
          <a:xfrm>
            <a:off x="4611720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8" name="Google Shape;598;p24"/>
          <p:cNvSpPr txBox="1">
            <a:spLocks noGrp="1"/>
          </p:cNvSpPr>
          <p:nvPr>
            <p:ph type="subTitle" idx="6"/>
          </p:nvPr>
        </p:nvSpPr>
        <p:spPr>
          <a:xfrm>
            <a:off x="8110339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80234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1" name="Google Shape;601;p25"/>
          <p:cNvGrpSpPr/>
          <p:nvPr/>
        </p:nvGrpSpPr>
        <p:grpSpPr>
          <a:xfrm rot="-5400000">
            <a:off x="9585769" y="3813302"/>
            <a:ext cx="1019057" cy="4193393"/>
            <a:chOff x="426802" y="2674436"/>
            <a:chExt cx="397738" cy="1636680"/>
          </a:xfrm>
        </p:grpSpPr>
        <p:sp>
          <p:nvSpPr>
            <p:cNvPr id="602" name="Google Shape;602;p25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5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5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5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5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5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5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9" name="Google Shape;609;p25"/>
          <p:cNvGrpSpPr/>
          <p:nvPr/>
        </p:nvGrpSpPr>
        <p:grpSpPr>
          <a:xfrm rot="10800000">
            <a:off x="461382" y="-5"/>
            <a:ext cx="782237" cy="3396887"/>
            <a:chOff x="4792514" y="2979701"/>
            <a:chExt cx="305307" cy="1325804"/>
          </a:xfrm>
        </p:grpSpPr>
        <p:sp>
          <p:nvSpPr>
            <p:cNvPr id="610" name="Google Shape;610;p25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5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5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5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5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5" name="Google Shape;615;p25"/>
          <p:cNvSpPr txBox="1">
            <a:spLocks noGrp="1"/>
          </p:cNvSpPr>
          <p:nvPr>
            <p:ph type="subTitle" idx="1"/>
          </p:nvPr>
        </p:nvSpPr>
        <p:spPr>
          <a:xfrm>
            <a:off x="960100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2"/>
          </p:nvPr>
        </p:nvSpPr>
        <p:spPr>
          <a:xfrm>
            <a:off x="4559057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5"/>
          <p:cNvSpPr txBox="1">
            <a:spLocks noGrp="1"/>
          </p:cNvSpPr>
          <p:nvPr>
            <p:ph type="subTitle" idx="3"/>
          </p:nvPr>
        </p:nvSpPr>
        <p:spPr>
          <a:xfrm>
            <a:off x="8158025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5"/>
          <p:cNvSpPr txBox="1">
            <a:spLocks noGrp="1"/>
          </p:cNvSpPr>
          <p:nvPr>
            <p:ph type="subTitle" idx="4"/>
          </p:nvPr>
        </p:nvSpPr>
        <p:spPr>
          <a:xfrm>
            <a:off x="960100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0" name="Google Shape;620;p25"/>
          <p:cNvSpPr txBox="1">
            <a:spLocks noGrp="1"/>
          </p:cNvSpPr>
          <p:nvPr>
            <p:ph type="subTitle" idx="5"/>
          </p:nvPr>
        </p:nvSpPr>
        <p:spPr>
          <a:xfrm>
            <a:off x="455906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1" name="Google Shape;621;p25"/>
          <p:cNvSpPr txBox="1">
            <a:spLocks noGrp="1"/>
          </p:cNvSpPr>
          <p:nvPr>
            <p:ph type="subTitle" idx="6"/>
          </p:nvPr>
        </p:nvSpPr>
        <p:spPr>
          <a:xfrm>
            <a:off x="815803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9752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" name="Google Shape;624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2623531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2"/>
          </p:nvPr>
        </p:nvSpPr>
        <p:spPr>
          <a:xfrm>
            <a:off x="6930869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3"/>
          </p:nvPr>
        </p:nvSpPr>
        <p:spPr>
          <a:xfrm>
            <a:off x="2623531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4"/>
          </p:nvPr>
        </p:nvSpPr>
        <p:spPr>
          <a:xfrm>
            <a:off x="6930869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5"/>
          </p:nvPr>
        </p:nvSpPr>
        <p:spPr>
          <a:xfrm>
            <a:off x="2623533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6"/>
          </p:nvPr>
        </p:nvSpPr>
        <p:spPr>
          <a:xfrm>
            <a:off x="6930868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7"/>
          </p:nvPr>
        </p:nvSpPr>
        <p:spPr>
          <a:xfrm>
            <a:off x="2623533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8"/>
          </p:nvPr>
        </p:nvSpPr>
        <p:spPr>
          <a:xfrm>
            <a:off x="6930868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6321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5" name="Google Shape;635;p27"/>
          <p:cNvGrpSpPr/>
          <p:nvPr/>
        </p:nvGrpSpPr>
        <p:grpSpPr>
          <a:xfrm rot="10800000">
            <a:off x="67675" y="-2199355"/>
            <a:ext cx="987187" cy="3741933"/>
            <a:chOff x="8218831" y="2346909"/>
            <a:chExt cx="740390" cy="2806450"/>
          </a:xfrm>
        </p:grpSpPr>
        <p:sp>
          <p:nvSpPr>
            <p:cNvPr id="636" name="Google Shape;636;p27"/>
            <p:cNvSpPr/>
            <p:nvPr/>
          </p:nvSpPr>
          <p:spPr>
            <a:xfrm rot="-5400000">
              <a:off x="7409304" y="3603442"/>
              <a:ext cx="2806450" cy="293383"/>
            </a:xfrm>
            <a:custGeom>
              <a:avLst/>
              <a:gdLst/>
              <a:ahLst/>
              <a:cxnLst/>
              <a:rect l="l" t="t" r="r" b="b"/>
              <a:pathLst>
                <a:path w="33576" h="3510" extrusionOk="0">
                  <a:moveTo>
                    <a:pt x="33162" y="1"/>
                  </a:moveTo>
                  <a:cubicBezTo>
                    <a:pt x="33048" y="1"/>
                    <a:pt x="32862" y="115"/>
                    <a:pt x="32805" y="229"/>
                  </a:cubicBezTo>
                  <a:lnTo>
                    <a:pt x="18371" y="229"/>
                  </a:lnTo>
                  <a:lnTo>
                    <a:pt x="18371" y="3267"/>
                  </a:lnTo>
                  <a:lnTo>
                    <a:pt x="1" y="3267"/>
                  </a:lnTo>
                  <a:lnTo>
                    <a:pt x="1" y="3509"/>
                  </a:lnTo>
                  <a:lnTo>
                    <a:pt x="18600" y="3509"/>
                  </a:lnTo>
                  <a:lnTo>
                    <a:pt x="18600" y="471"/>
                  </a:lnTo>
                  <a:lnTo>
                    <a:pt x="32805" y="471"/>
                  </a:lnTo>
                  <a:cubicBezTo>
                    <a:pt x="32862" y="657"/>
                    <a:pt x="33048" y="714"/>
                    <a:pt x="33162" y="714"/>
                  </a:cubicBezTo>
                  <a:cubicBezTo>
                    <a:pt x="33404" y="714"/>
                    <a:pt x="33575" y="586"/>
                    <a:pt x="33575" y="357"/>
                  </a:cubicBezTo>
                  <a:cubicBezTo>
                    <a:pt x="33575" y="172"/>
                    <a:pt x="33404" y="1"/>
                    <a:pt x="331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7"/>
            <p:cNvSpPr/>
            <p:nvPr/>
          </p:nvSpPr>
          <p:spPr>
            <a:xfrm rot="-5400000">
              <a:off x="7520808" y="3794852"/>
              <a:ext cx="2409421" cy="307593"/>
            </a:xfrm>
            <a:custGeom>
              <a:avLst/>
              <a:gdLst/>
              <a:ahLst/>
              <a:cxnLst/>
              <a:rect l="l" t="t" r="r" b="b"/>
              <a:pathLst>
                <a:path w="28826" h="3680" extrusionOk="0">
                  <a:moveTo>
                    <a:pt x="28469" y="0"/>
                  </a:moveTo>
                  <a:cubicBezTo>
                    <a:pt x="28298" y="0"/>
                    <a:pt x="28170" y="114"/>
                    <a:pt x="28113" y="285"/>
                  </a:cubicBezTo>
                  <a:lnTo>
                    <a:pt x="17302" y="285"/>
                  </a:lnTo>
                  <a:lnTo>
                    <a:pt x="17302" y="3437"/>
                  </a:lnTo>
                  <a:lnTo>
                    <a:pt x="1" y="3437"/>
                  </a:lnTo>
                  <a:lnTo>
                    <a:pt x="1" y="3680"/>
                  </a:lnTo>
                  <a:lnTo>
                    <a:pt x="17530" y="3680"/>
                  </a:lnTo>
                  <a:lnTo>
                    <a:pt x="17530" y="528"/>
                  </a:lnTo>
                  <a:lnTo>
                    <a:pt x="28113" y="528"/>
                  </a:lnTo>
                  <a:cubicBezTo>
                    <a:pt x="28170" y="642"/>
                    <a:pt x="28298" y="770"/>
                    <a:pt x="28469" y="770"/>
                  </a:cubicBezTo>
                  <a:cubicBezTo>
                    <a:pt x="28655" y="770"/>
                    <a:pt x="28826" y="585"/>
                    <a:pt x="28826" y="414"/>
                  </a:cubicBezTo>
                  <a:cubicBezTo>
                    <a:pt x="28826" y="171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7"/>
            <p:cNvSpPr/>
            <p:nvPr/>
          </p:nvSpPr>
          <p:spPr>
            <a:xfrm rot="-5400000">
              <a:off x="7336629" y="3695260"/>
              <a:ext cx="2603756" cy="312441"/>
            </a:xfrm>
            <a:custGeom>
              <a:avLst/>
              <a:gdLst/>
              <a:ahLst/>
              <a:cxnLst/>
              <a:rect l="l" t="t" r="r" b="b"/>
              <a:pathLst>
                <a:path w="31151" h="3738" extrusionOk="0">
                  <a:moveTo>
                    <a:pt x="30723" y="0"/>
                  </a:moveTo>
                  <a:cubicBezTo>
                    <a:pt x="30609" y="0"/>
                    <a:pt x="30438" y="114"/>
                    <a:pt x="30366" y="229"/>
                  </a:cubicBezTo>
                  <a:lnTo>
                    <a:pt x="16104" y="229"/>
                  </a:lnTo>
                  <a:lnTo>
                    <a:pt x="16104" y="3495"/>
                  </a:lnTo>
                  <a:lnTo>
                    <a:pt x="1" y="3495"/>
                  </a:lnTo>
                  <a:lnTo>
                    <a:pt x="1" y="3737"/>
                  </a:lnTo>
                  <a:lnTo>
                    <a:pt x="16346" y="3737"/>
                  </a:lnTo>
                  <a:lnTo>
                    <a:pt x="16346" y="471"/>
                  </a:lnTo>
                  <a:lnTo>
                    <a:pt x="30366" y="471"/>
                  </a:lnTo>
                  <a:cubicBezTo>
                    <a:pt x="30438" y="642"/>
                    <a:pt x="30609" y="770"/>
                    <a:pt x="30723" y="770"/>
                  </a:cubicBezTo>
                  <a:cubicBezTo>
                    <a:pt x="30965" y="770"/>
                    <a:pt x="31151" y="585"/>
                    <a:pt x="31151" y="357"/>
                  </a:cubicBezTo>
                  <a:cubicBezTo>
                    <a:pt x="31151" y="171"/>
                    <a:pt x="30965" y="0"/>
                    <a:pt x="307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7"/>
            <p:cNvSpPr/>
            <p:nvPr/>
          </p:nvSpPr>
          <p:spPr>
            <a:xfrm rot="-5400000">
              <a:off x="7266838" y="3694675"/>
              <a:ext cx="2484564" cy="432803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7"/>
            <p:cNvSpPr/>
            <p:nvPr/>
          </p:nvSpPr>
          <p:spPr>
            <a:xfrm rot="-5400000">
              <a:off x="7264499" y="3772159"/>
              <a:ext cx="2335532" cy="426869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7"/>
            <p:cNvSpPr/>
            <p:nvPr/>
          </p:nvSpPr>
          <p:spPr>
            <a:xfrm rot="-5400000">
              <a:off x="7898072" y="4609597"/>
              <a:ext cx="958636" cy="128888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7"/>
            <p:cNvSpPr/>
            <p:nvPr/>
          </p:nvSpPr>
          <p:spPr>
            <a:xfrm rot="-5400000">
              <a:off x="7893308" y="4534537"/>
              <a:ext cx="1038460" cy="199183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7"/>
            <p:cNvSpPr/>
            <p:nvPr/>
          </p:nvSpPr>
          <p:spPr>
            <a:xfrm rot="-5400000">
              <a:off x="7885576" y="4457597"/>
              <a:ext cx="1123132" cy="268391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4" name="Google Shape;644;p27"/>
          <p:cNvGrpSpPr/>
          <p:nvPr/>
        </p:nvGrpSpPr>
        <p:grpSpPr>
          <a:xfrm>
            <a:off x="11241021" y="3499550"/>
            <a:ext cx="715371" cy="3371596"/>
            <a:chOff x="8143116" y="2624662"/>
            <a:chExt cx="536528" cy="2528697"/>
          </a:xfrm>
        </p:grpSpPr>
        <p:sp>
          <p:nvSpPr>
            <p:cNvPr id="645" name="Google Shape;645;p27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7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7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7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9" name="Google Shape;649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1"/>
          </p:nvPr>
        </p:nvSpPr>
        <p:spPr>
          <a:xfrm>
            <a:off x="14682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27"/>
          <p:cNvSpPr txBox="1">
            <a:spLocks noGrp="1"/>
          </p:cNvSpPr>
          <p:nvPr>
            <p:ph type="subTitle" idx="2"/>
          </p:nvPr>
        </p:nvSpPr>
        <p:spPr>
          <a:xfrm>
            <a:off x="4771929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3"/>
          </p:nvPr>
        </p:nvSpPr>
        <p:spPr>
          <a:xfrm>
            <a:off x="14682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7"/>
          <p:cNvSpPr txBox="1">
            <a:spLocks noGrp="1"/>
          </p:cNvSpPr>
          <p:nvPr>
            <p:ph type="subTitle" idx="4"/>
          </p:nvPr>
        </p:nvSpPr>
        <p:spPr>
          <a:xfrm>
            <a:off x="4771929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5"/>
          </p:nvPr>
        </p:nvSpPr>
        <p:spPr>
          <a:xfrm>
            <a:off x="80756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6"/>
          </p:nvPr>
        </p:nvSpPr>
        <p:spPr>
          <a:xfrm>
            <a:off x="80756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7"/>
          </p:nvPr>
        </p:nvSpPr>
        <p:spPr>
          <a:xfrm>
            <a:off x="14682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7" name="Google Shape;657;p27"/>
          <p:cNvSpPr txBox="1">
            <a:spLocks noGrp="1"/>
          </p:cNvSpPr>
          <p:nvPr>
            <p:ph type="subTitle" idx="8"/>
          </p:nvPr>
        </p:nvSpPr>
        <p:spPr>
          <a:xfrm>
            <a:off x="4771929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8" name="Google Shape;658;p27"/>
          <p:cNvSpPr txBox="1">
            <a:spLocks noGrp="1"/>
          </p:cNvSpPr>
          <p:nvPr>
            <p:ph type="subTitle" idx="9"/>
          </p:nvPr>
        </p:nvSpPr>
        <p:spPr>
          <a:xfrm>
            <a:off x="14682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9" name="Google Shape;659;p27"/>
          <p:cNvSpPr txBox="1">
            <a:spLocks noGrp="1"/>
          </p:cNvSpPr>
          <p:nvPr>
            <p:ph type="subTitle" idx="13"/>
          </p:nvPr>
        </p:nvSpPr>
        <p:spPr>
          <a:xfrm>
            <a:off x="4771929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0" name="Google Shape;660;p27"/>
          <p:cNvSpPr txBox="1">
            <a:spLocks noGrp="1"/>
          </p:cNvSpPr>
          <p:nvPr>
            <p:ph type="subTitle" idx="14"/>
          </p:nvPr>
        </p:nvSpPr>
        <p:spPr>
          <a:xfrm>
            <a:off x="80756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7"/>
          <p:cNvSpPr txBox="1">
            <a:spLocks noGrp="1"/>
          </p:cNvSpPr>
          <p:nvPr>
            <p:ph type="subTitle" idx="15"/>
          </p:nvPr>
        </p:nvSpPr>
        <p:spPr>
          <a:xfrm>
            <a:off x="80756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09200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8"/>
          <p:cNvSpPr txBox="1">
            <a:spLocks noGrp="1"/>
          </p:cNvSpPr>
          <p:nvPr>
            <p:ph type="title" hasCustomPrompt="1"/>
          </p:nvPr>
        </p:nvSpPr>
        <p:spPr>
          <a:xfrm>
            <a:off x="5491033" y="84073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5" name="Google Shape;665;p28"/>
          <p:cNvSpPr txBox="1">
            <a:spLocks noGrp="1"/>
          </p:cNvSpPr>
          <p:nvPr>
            <p:ph type="subTitle" idx="1"/>
          </p:nvPr>
        </p:nvSpPr>
        <p:spPr>
          <a:xfrm>
            <a:off x="5491033" y="180862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6" name="Google Shape;666;p28"/>
          <p:cNvSpPr txBox="1">
            <a:spLocks noGrp="1"/>
          </p:cNvSpPr>
          <p:nvPr>
            <p:ph type="title" idx="2" hasCustomPrompt="1"/>
          </p:nvPr>
        </p:nvSpPr>
        <p:spPr>
          <a:xfrm>
            <a:off x="5491033" y="267261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28"/>
          <p:cNvSpPr txBox="1">
            <a:spLocks noGrp="1"/>
          </p:cNvSpPr>
          <p:nvPr>
            <p:ph type="subTitle" idx="3"/>
          </p:nvPr>
        </p:nvSpPr>
        <p:spPr>
          <a:xfrm>
            <a:off x="5491033" y="3637408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8" name="Google Shape;668;p28"/>
          <p:cNvSpPr txBox="1">
            <a:spLocks noGrp="1"/>
          </p:cNvSpPr>
          <p:nvPr>
            <p:ph type="title" idx="4" hasCustomPrompt="1"/>
          </p:nvPr>
        </p:nvSpPr>
        <p:spPr>
          <a:xfrm>
            <a:off x="5491033" y="4504495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9" name="Google Shape;669;p28"/>
          <p:cNvSpPr txBox="1">
            <a:spLocks noGrp="1"/>
          </p:cNvSpPr>
          <p:nvPr>
            <p:ph type="subTitle" idx="5"/>
          </p:nvPr>
        </p:nvSpPr>
        <p:spPr>
          <a:xfrm>
            <a:off x="5491033" y="547286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670" name="Google Shape;670;p28"/>
          <p:cNvGrpSpPr/>
          <p:nvPr/>
        </p:nvGrpSpPr>
        <p:grpSpPr>
          <a:xfrm>
            <a:off x="-3" y="121862"/>
            <a:ext cx="3442101" cy="6614297"/>
            <a:chOff x="-2" y="91396"/>
            <a:chExt cx="2581576" cy="4960723"/>
          </a:xfrm>
        </p:grpSpPr>
        <p:grpSp>
          <p:nvGrpSpPr>
            <p:cNvPr id="671" name="Google Shape;671;p28"/>
            <p:cNvGrpSpPr/>
            <p:nvPr/>
          </p:nvGrpSpPr>
          <p:grpSpPr>
            <a:xfrm rot="5400000">
              <a:off x="716105" y="1036885"/>
              <a:ext cx="1149364" cy="2581575"/>
              <a:chOff x="1390914" y="2488356"/>
              <a:chExt cx="811526" cy="1822760"/>
            </a:xfrm>
          </p:grpSpPr>
          <p:sp>
            <p:nvSpPr>
              <p:cNvPr id="672" name="Google Shape;672;p28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28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28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28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2" name="Google Shape;692;p28"/>
            <p:cNvGrpSpPr/>
            <p:nvPr/>
          </p:nvGrpSpPr>
          <p:grpSpPr>
            <a:xfrm rot="5400000">
              <a:off x="877357" y="-121214"/>
              <a:ext cx="563316" cy="2318030"/>
              <a:chOff x="426802" y="2674436"/>
              <a:chExt cx="397738" cy="1636680"/>
            </a:xfrm>
          </p:grpSpPr>
          <p:sp>
            <p:nvSpPr>
              <p:cNvPr id="693" name="Google Shape;693;p28"/>
              <p:cNvSpPr/>
              <p:nvPr/>
            </p:nvSpPr>
            <p:spPr>
              <a:xfrm rot="-5400000">
                <a:off x="-81621" y="3482511"/>
                <a:ext cx="1556645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312" extrusionOk="0">
                    <a:moveTo>
                      <a:pt x="17658" y="1"/>
                    </a:moveTo>
                    <a:lnTo>
                      <a:pt x="15576" y="2083"/>
                    </a:lnTo>
                    <a:lnTo>
                      <a:pt x="1" y="2083"/>
                    </a:lnTo>
                    <a:lnTo>
                      <a:pt x="1" y="2312"/>
                    </a:lnTo>
                    <a:lnTo>
                      <a:pt x="15633" y="2312"/>
                    </a:lnTo>
                    <a:lnTo>
                      <a:pt x="17772" y="243"/>
                    </a:lnTo>
                    <a:lnTo>
                      <a:pt x="23363" y="243"/>
                    </a:lnTo>
                    <a:lnTo>
                      <a:pt x="24904" y="1784"/>
                    </a:lnTo>
                    <a:lnTo>
                      <a:pt x="35073" y="1784"/>
                    </a:lnTo>
                    <a:cubicBezTo>
                      <a:pt x="35130" y="1898"/>
                      <a:pt x="35244" y="2026"/>
                      <a:pt x="35430" y="2026"/>
                    </a:cubicBezTo>
                    <a:cubicBezTo>
                      <a:pt x="35601" y="2026"/>
                      <a:pt x="35786" y="1841"/>
                      <a:pt x="35786" y="1670"/>
                    </a:cubicBezTo>
                    <a:cubicBezTo>
                      <a:pt x="35786" y="1427"/>
                      <a:pt x="35601" y="1242"/>
                      <a:pt x="35430" y="1242"/>
                    </a:cubicBezTo>
                    <a:cubicBezTo>
                      <a:pt x="35244" y="1242"/>
                      <a:pt x="35130" y="1370"/>
                      <a:pt x="35073" y="1541"/>
                    </a:cubicBezTo>
                    <a:lnTo>
                      <a:pt x="25018" y="1541"/>
                    </a:lnTo>
                    <a:lnTo>
                      <a:pt x="234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 rot="-5400000">
                <a:off x="-285730" y="3386968"/>
                <a:ext cx="1636680" cy="211615"/>
              </a:xfrm>
              <a:custGeom>
                <a:avLst/>
                <a:gdLst/>
                <a:ahLst/>
                <a:cxnLst/>
                <a:rect l="l" t="t" r="r" b="b"/>
                <a:pathLst>
                  <a:path w="37627" h="4865" extrusionOk="0">
                    <a:moveTo>
                      <a:pt x="13137" y="1"/>
                    </a:moveTo>
                    <a:lnTo>
                      <a:pt x="13137" y="4636"/>
                    </a:lnTo>
                    <a:lnTo>
                      <a:pt x="12181" y="4636"/>
                    </a:lnTo>
                    <a:lnTo>
                      <a:pt x="12181" y="771"/>
                    </a:lnTo>
                    <a:lnTo>
                      <a:pt x="1" y="771"/>
                    </a:lnTo>
                    <a:lnTo>
                      <a:pt x="1" y="1014"/>
                    </a:lnTo>
                    <a:lnTo>
                      <a:pt x="11953" y="1014"/>
                    </a:lnTo>
                    <a:lnTo>
                      <a:pt x="11953" y="4865"/>
                    </a:lnTo>
                    <a:lnTo>
                      <a:pt x="13379" y="4865"/>
                    </a:lnTo>
                    <a:lnTo>
                      <a:pt x="13379" y="229"/>
                    </a:lnTo>
                    <a:lnTo>
                      <a:pt x="20454" y="229"/>
                    </a:lnTo>
                    <a:lnTo>
                      <a:pt x="22237" y="2083"/>
                    </a:lnTo>
                    <a:lnTo>
                      <a:pt x="36856" y="2083"/>
                    </a:lnTo>
                    <a:cubicBezTo>
                      <a:pt x="36913" y="2197"/>
                      <a:pt x="37084" y="2311"/>
                      <a:pt x="37213" y="2311"/>
                    </a:cubicBezTo>
                    <a:cubicBezTo>
                      <a:pt x="37441" y="2311"/>
                      <a:pt x="37626" y="2140"/>
                      <a:pt x="37626" y="1955"/>
                    </a:cubicBezTo>
                    <a:cubicBezTo>
                      <a:pt x="37626" y="1727"/>
                      <a:pt x="37441" y="1541"/>
                      <a:pt x="37213" y="1541"/>
                    </a:cubicBezTo>
                    <a:cubicBezTo>
                      <a:pt x="37084" y="1541"/>
                      <a:pt x="36913" y="1655"/>
                      <a:pt x="36856" y="1841"/>
                    </a:cubicBezTo>
                    <a:lnTo>
                      <a:pt x="22351" y="1841"/>
                    </a:lnTo>
                    <a:lnTo>
                      <a:pt x="2051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 rot="-5400000">
                <a:off x="416274" y="4013898"/>
                <a:ext cx="447372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3381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9757" y="228"/>
                    </a:lnTo>
                    <a:lnTo>
                      <a:pt x="9757" y="2667"/>
                    </a:lnTo>
                    <a:cubicBezTo>
                      <a:pt x="9628" y="2667"/>
                      <a:pt x="9514" y="2853"/>
                      <a:pt x="9514" y="3024"/>
                    </a:cubicBezTo>
                    <a:cubicBezTo>
                      <a:pt x="9514" y="3209"/>
                      <a:pt x="9685" y="3380"/>
                      <a:pt x="9871" y="3380"/>
                    </a:cubicBezTo>
                    <a:cubicBezTo>
                      <a:pt x="10113" y="3380"/>
                      <a:pt x="10284" y="3209"/>
                      <a:pt x="10284" y="3024"/>
                    </a:cubicBezTo>
                    <a:cubicBezTo>
                      <a:pt x="10284" y="2853"/>
                      <a:pt x="10170" y="2667"/>
                      <a:pt x="9985" y="2667"/>
                    </a:cubicBezTo>
                    <a:lnTo>
                      <a:pt x="998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 rot="-5400000">
                <a:off x="32255" y="3518831"/>
                <a:ext cx="1497053" cy="87517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2012" extrusionOk="0">
                    <a:moveTo>
                      <a:pt x="18243" y="0"/>
                    </a:moveTo>
                    <a:lnTo>
                      <a:pt x="16588" y="1655"/>
                    </a:lnTo>
                    <a:lnTo>
                      <a:pt x="1" y="1655"/>
                    </a:lnTo>
                    <a:lnTo>
                      <a:pt x="1" y="1897"/>
                    </a:lnTo>
                    <a:lnTo>
                      <a:pt x="16645" y="1897"/>
                    </a:lnTo>
                    <a:lnTo>
                      <a:pt x="18314" y="229"/>
                    </a:lnTo>
                    <a:lnTo>
                      <a:pt x="22522" y="229"/>
                    </a:lnTo>
                    <a:lnTo>
                      <a:pt x="24076" y="1783"/>
                    </a:lnTo>
                    <a:lnTo>
                      <a:pt x="33647" y="1783"/>
                    </a:lnTo>
                    <a:cubicBezTo>
                      <a:pt x="33704" y="1954"/>
                      <a:pt x="33875" y="2011"/>
                      <a:pt x="34003" y="2011"/>
                    </a:cubicBezTo>
                    <a:cubicBezTo>
                      <a:pt x="34232" y="2011"/>
                      <a:pt x="34417" y="1840"/>
                      <a:pt x="34417" y="1655"/>
                    </a:cubicBezTo>
                    <a:cubicBezTo>
                      <a:pt x="34417" y="1427"/>
                      <a:pt x="34232" y="1298"/>
                      <a:pt x="34003" y="1298"/>
                    </a:cubicBezTo>
                    <a:cubicBezTo>
                      <a:pt x="33875" y="1298"/>
                      <a:pt x="33704" y="1370"/>
                      <a:pt x="33647" y="1541"/>
                    </a:cubicBezTo>
                    <a:lnTo>
                      <a:pt x="24191" y="1541"/>
                    </a:lnTo>
                    <a:lnTo>
                      <a:pt x="2265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 rot="-5400000">
                <a:off x="48067" y="3573094"/>
                <a:ext cx="1377957" cy="98087"/>
              </a:xfrm>
              <a:custGeom>
                <a:avLst/>
                <a:gdLst/>
                <a:ahLst/>
                <a:cxnLst/>
                <a:rect l="l" t="t" r="r" b="b"/>
                <a:pathLst>
                  <a:path w="31679" h="2255" extrusionOk="0">
                    <a:moveTo>
                      <a:pt x="18186" y="1"/>
                    </a:moveTo>
                    <a:lnTo>
                      <a:pt x="16232" y="1955"/>
                    </a:lnTo>
                    <a:lnTo>
                      <a:pt x="1" y="1955"/>
                    </a:lnTo>
                    <a:lnTo>
                      <a:pt x="1" y="2197"/>
                    </a:lnTo>
                    <a:lnTo>
                      <a:pt x="16346" y="2197"/>
                    </a:lnTo>
                    <a:lnTo>
                      <a:pt x="18314" y="229"/>
                    </a:lnTo>
                    <a:lnTo>
                      <a:pt x="22950" y="229"/>
                    </a:lnTo>
                    <a:lnTo>
                      <a:pt x="24661" y="1955"/>
                    </a:lnTo>
                    <a:lnTo>
                      <a:pt x="30908" y="1955"/>
                    </a:lnTo>
                    <a:cubicBezTo>
                      <a:pt x="30965" y="2140"/>
                      <a:pt x="31151" y="2254"/>
                      <a:pt x="31265" y="2254"/>
                    </a:cubicBezTo>
                    <a:cubicBezTo>
                      <a:pt x="31507" y="2254"/>
                      <a:pt x="31679" y="2069"/>
                      <a:pt x="31679" y="1840"/>
                    </a:cubicBezTo>
                    <a:cubicBezTo>
                      <a:pt x="31679" y="1655"/>
                      <a:pt x="31507" y="1484"/>
                      <a:pt x="31265" y="1484"/>
                    </a:cubicBezTo>
                    <a:cubicBezTo>
                      <a:pt x="31151" y="1484"/>
                      <a:pt x="30965" y="1598"/>
                      <a:pt x="30908" y="1712"/>
                    </a:cubicBezTo>
                    <a:lnTo>
                      <a:pt x="24733" y="1712"/>
                    </a:lnTo>
                    <a:lnTo>
                      <a:pt x="230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 rot="-5400000">
                <a:off x="-80031" y="3527509"/>
                <a:ext cx="1354991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4879" extrusionOk="0">
                    <a:moveTo>
                      <a:pt x="14749" y="0"/>
                    </a:moveTo>
                    <a:lnTo>
                      <a:pt x="14749" y="4636"/>
                    </a:lnTo>
                    <a:lnTo>
                      <a:pt x="10755" y="4636"/>
                    </a:lnTo>
                    <a:lnTo>
                      <a:pt x="10755" y="956"/>
                    </a:lnTo>
                    <a:lnTo>
                      <a:pt x="1" y="956"/>
                    </a:lnTo>
                    <a:lnTo>
                      <a:pt x="1" y="1184"/>
                    </a:lnTo>
                    <a:lnTo>
                      <a:pt x="10527" y="1184"/>
                    </a:lnTo>
                    <a:lnTo>
                      <a:pt x="10527" y="4878"/>
                    </a:lnTo>
                    <a:lnTo>
                      <a:pt x="14977" y="4878"/>
                    </a:lnTo>
                    <a:lnTo>
                      <a:pt x="14977" y="243"/>
                    </a:lnTo>
                    <a:lnTo>
                      <a:pt x="18842" y="243"/>
                    </a:lnTo>
                    <a:lnTo>
                      <a:pt x="21281" y="2739"/>
                    </a:lnTo>
                    <a:lnTo>
                      <a:pt x="30366" y="2739"/>
                    </a:lnTo>
                    <a:cubicBezTo>
                      <a:pt x="30438" y="2853"/>
                      <a:pt x="30609" y="2967"/>
                      <a:pt x="30723" y="2967"/>
                    </a:cubicBezTo>
                    <a:cubicBezTo>
                      <a:pt x="30965" y="2967"/>
                      <a:pt x="31151" y="2796"/>
                      <a:pt x="31151" y="2610"/>
                    </a:cubicBezTo>
                    <a:cubicBezTo>
                      <a:pt x="31151" y="2382"/>
                      <a:pt x="30965" y="2197"/>
                      <a:pt x="30723" y="2197"/>
                    </a:cubicBezTo>
                    <a:cubicBezTo>
                      <a:pt x="30609" y="2197"/>
                      <a:pt x="30438" y="2311"/>
                      <a:pt x="30366" y="2496"/>
                    </a:cubicBezTo>
                    <a:lnTo>
                      <a:pt x="21395" y="2496"/>
                    </a:lnTo>
                    <a:lnTo>
                      <a:pt x="188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 rot="-5400000">
                <a:off x="-149844" y="3491841"/>
                <a:ext cx="1429458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32863" h="4807" extrusionOk="0">
                    <a:moveTo>
                      <a:pt x="13850" y="0"/>
                    </a:moveTo>
                    <a:lnTo>
                      <a:pt x="13850" y="4578"/>
                    </a:lnTo>
                    <a:lnTo>
                      <a:pt x="11411" y="4578"/>
                    </a:lnTo>
                    <a:lnTo>
                      <a:pt x="11411" y="884"/>
                    </a:lnTo>
                    <a:lnTo>
                      <a:pt x="1" y="884"/>
                    </a:lnTo>
                    <a:lnTo>
                      <a:pt x="1" y="1127"/>
                    </a:lnTo>
                    <a:lnTo>
                      <a:pt x="11183" y="1127"/>
                    </a:lnTo>
                    <a:lnTo>
                      <a:pt x="11183" y="4807"/>
                    </a:lnTo>
                    <a:lnTo>
                      <a:pt x="14092" y="4807"/>
                    </a:lnTo>
                    <a:lnTo>
                      <a:pt x="14092" y="243"/>
                    </a:lnTo>
                    <a:lnTo>
                      <a:pt x="19498" y="243"/>
                    </a:lnTo>
                    <a:lnTo>
                      <a:pt x="21637" y="2439"/>
                    </a:lnTo>
                    <a:lnTo>
                      <a:pt x="32149" y="2439"/>
                    </a:lnTo>
                    <a:cubicBezTo>
                      <a:pt x="32221" y="2553"/>
                      <a:pt x="32335" y="2667"/>
                      <a:pt x="32506" y="2667"/>
                    </a:cubicBezTo>
                    <a:cubicBezTo>
                      <a:pt x="32691" y="2667"/>
                      <a:pt x="32862" y="2496"/>
                      <a:pt x="32862" y="2311"/>
                    </a:cubicBezTo>
                    <a:cubicBezTo>
                      <a:pt x="32862" y="2082"/>
                      <a:pt x="32691" y="1954"/>
                      <a:pt x="32506" y="1954"/>
                    </a:cubicBezTo>
                    <a:cubicBezTo>
                      <a:pt x="32335" y="1954"/>
                      <a:pt x="32221" y="2025"/>
                      <a:pt x="32149" y="2197"/>
                    </a:cubicBezTo>
                    <a:lnTo>
                      <a:pt x="21752" y="2197"/>
                    </a:lnTo>
                    <a:lnTo>
                      <a:pt x="195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0" name="Google Shape;700;p28"/>
            <p:cNvGrpSpPr/>
            <p:nvPr/>
          </p:nvGrpSpPr>
          <p:grpSpPr>
            <a:xfrm rot="5400000">
              <a:off x="1063656" y="-968280"/>
              <a:ext cx="190730" cy="2310083"/>
              <a:chOff x="9" y="2835115"/>
              <a:chExt cx="134668" cy="1631069"/>
            </a:xfrm>
          </p:grpSpPr>
          <p:sp>
            <p:nvSpPr>
              <p:cNvPr id="701" name="Google Shape;701;p28"/>
              <p:cNvSpPr/>
              <p:nvPr/>
            </p:nvSpPr>
            <p:spPr>
              <a:xfrm rot="-5400000">
                <a:off x="-655129" y="3676378"/>
                <a:ext cx="1497053" cy="82558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1898" extrusionOk="0">
                    <a:moveTo>
                      <a:pt x="34060" y="0"/>
                    </a:moveTo>
                    <a:cubicBezTo>
                      <a:pt x="33874" y="0"/>
                      <a:pt x="33760" y="57"/>
                      <a:pt x="33703" y="228"/>
                    </a:cubicBezTo>
                    <a:lnTo>
                      <a:pt x="21694" y="228"/>
                    </a:lnTo>
                    <a:lnTo>
                      <a:pt x="20268" y="1655"/>
                    </a:lnTo>
                    <a:lnTo>
                      <a:pt x="0" y="1655"/>
                    </a:lnTo>
                    <a:lnTo>
                      <a:pt x="0" y="1897"/>
                    </a:lnTo>
                    <a:lnTo>
                      <a:pt x="20382" y="1897"/>
                    </a:lnTo>
                    <a:lnTo>
                      <a:pt x="21751" y="471"/>
                    </a:lnTo>
                    <a:lnTo>
                      <a:pt x="33703" y="471"/>
                    </a:lnTo>
                    <a:cubicBezTo>
                      <a:pt x="33760" y="642"/>
                      <a:pt x="33874" y="713"/>
                      <a:pt x="34060" y="713"/>
                    </a:cubicBezTo>
                    <a:cubicBezTo>
                      <a:pt x="34288" y="713"/>
                      <a:pt x="34416" y="585"/>
                      <a:pt x="34416" y="357"/>
                    </a:cubicBezTo>
                    <a:cubicBezTo>
                      <a:pt x="34416" y="114"/>
                      <a:pt x="34288" y="0"/>
                      <a:pt x="340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rot="-5400000">
                <a:off x="-420003" y="3973575"/>
                <a:ext cx="912621" cy="72597"/>
              </a:xfrm>
              <a:custGeom>
                <a:avLst/>
                <a:gdLst/>
                <a:ahLst/>
                <a:cxnLst/>
                <a:rect l="l" t="t" r="r" b="b"/>
                <a:pathLst>
                  <a:path w="20981" h="1669" extrusionOk="0">
                    <a:moveTo>
                      <a:pt x="20567" y="0"/>
                    </a:moveTo>
                    <a:cubicBezTo>
                      <a:pt x="20382" y="0"/>
                      <a:pt x="20210" y="185"/>
                      <a:pt x="20210" y="357"/>
                    </a:cubicBezTo>
                    <a:cubicBezTo>
                      <a:pt x="20210" y="414"/>
                      <a:pt x="20210" y="485"/>
                      <a:pt x="20268" y="542"/>
                    </a:cubicBezTo>
                    <a:lnTo>
                      <a:pt x="19383" y="1426"/>
                    </a:lnTo>
                    <a:lnTo>
                      <a:pt x="0" y="1426"/>
                    </a:lnTo>
                    <a:lnTo>
                      <a:pt x="0" y="1669"/>
                    </a:lnTo>
                    <a:lnTo>
                      <a:pt x="19440" y="1669"/>
                    </a:lnTo>
                    <a:lnTo>
                      <a:pt x="20382" y="713"/>
                    </a:lnTo>
                    <a:lnTo>
                      <a:pt x="20567" y="713"/>
                    </a:lnTo>
                    <a:cubicBezTo>
                      <a:pt x="20810" y="713"/>
                      <a:pt x="20981" y="599"/>
                      <a:pt x="20981" y="357"/>
                    </a:cubicBezTo>
                    <a:cubicBezTo>
                      <a:pt x="20981" y="185"/>
                      <a:pt x="20810" y="0"/>
                      <a:pt x="205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rot="-5400000">
                <a:off x="-388076" y="4029078"/>
                <a:ext cx="843156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19384" h="714" extrusionOk="0">
                    <a:moveTo>
                      <a:pt x="19027" y="1"/>
                    </a:moveTo>
                    <a:cubicBezTo>
                      <a:pt x="18841" y="1"/>
                      <a:pt x="18727" y="72"/>
                      <a:pt x="18670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18670" y="486"/>
                    </a:lnTo>
                    <a:cubicBezTo>
                      <a:pt x="18727" y="657"/>
                      <a:pt x="18841" y="714"/>
                      <a:pt x="19027" y="714"/>
                    </a:cubicBezTo>
                    <a:cubicBezTo>
                      <a:pt x="19198" y="714"/>
                      <a:pt x="19383" y="600"/>
                      <a:pt x="19383" y="357"/>
                    </a:cubicBezTo>
                    <a:cubicBezTo>
                      <a:pt x="19383" y="129"/>
                      <a:pt x="19198" y="1"/>
                      <a:pt x="190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 rot="-5400000">
                <a:off x="-758457" y="3604107"/>
                <a:ext cx="1631069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37498" h="2140" extrusionOk="0">
                    <a:moveTo>
                      <a:pt x="37140" y="1"/>
                    </a:moveTo>
                    <a:cubicBezTo>
                      <a:pt x="36969" y="1"/>
                      <a:pt x="36855" y="115"/>
                      <a:pt x="36784" y="243"/>
                    </a:cubicBezTo>
                    <a:lnTo>
                      <a:pt x="21523" y="243"/>
                    </a:lnTo>
                    <a:lnTo>
                      <a:pt x="19911" y="1897"/>
                    </a:lnTo>
                    <a:lnTo>
                      <a:pt x="0" y="1897"/>
                    </a:lnTo>
                    <a:lnTo>
                      <a:pt x="0" y="2140"/>
                    </a:lnTo>
                    <a:lnTo>
                      <a:pt x="20025" y="2140"/>
                    </a:lnTo>
                    <a:lnTo>
                      <a:pt x="21637" y="471"/>
                    </a:lnTo>
                    <a:lnTo>
                      <a:pt x="36784" y="471"/>
                    </a:lnTo>
                    <a:cubicBezTo>
                      <a:pt x="36855" y="657"/>
                      <a:pt x="36969" y="771"/>
                      <a:pt x="37140" y="771"/>
                    </a:cubicBezTo>
                    <a:cubicBezTo>
                      <a:pt x="37326" y="771"/>
                      <a:pt x="37497" y="600"/>
                      <a:pt x="37497" y="357"/>
                    </a:cubicBezTo>
                    <a:cubicBezTo>
                      <a:pt x="37497" y="172"/>
                      <a:pt x="37326" y="1"/>
                      <a:pt x="3714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5" name="Google Shape;705;p28"/>
            <p:cNvGrpSpPr/>
            <p:nvPr/>
          </p:nvGrpSpPr>
          <p:grpSpPr>
            <a:xfrm rot="5400000">
              <a:off x="642764" y="3490207"/>
              <a:ext cx="919147" cy="2204676"/>
              <a:chOff x="3117442" y="2754471"/>
              <a:chExt cx="648978" cy="1556645"/>
            </a:xfrm>
          </p:grpSpPr>
          <p:sp>
            <p:nvSpPr>
              <p:cNvPr id="706" name="Google Shape;706;p28"/>
              <p:cNvSpPr/>
              <p:nvPr/>
            </p:nvSpPr>
            <p:spPr>
              <a:xfrm rot="-5400000">
                <a:off x="2522788" y="3592320"/>
                <a:ext cx="1313451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0196" h="2854" extrusionOk="0">
                    <a:moveTo>
                      <a:pt x="15276" y="1"/>
                    </a:moveTo>
                    <a:lnTo>
                      <a:pt x="12666" y="2625"/>
                    </a:lnTo>
                    <a:lnTo>
                      <a:pt x="1" y="2625"/>
                    </a:lnTo>
                    <a:lnTo>
                      <a:pt x="1" y="2854"/>
                    </a:lnTo>
                    <a:lnTo>
                      <a:pt x="12780" y="2854"/>
                    </a:lnTo>
                    <a:lnTo>
                      <a:pt x="15390" y="243"/>
                    </a:lnTo>
                    <a:lnTo>
                      <a:pt x="23235" y="243"/>
                    </a:lnTo>
                    <a:lnTo>
                      <a:pt x="25374" y="2383"/>
                    </a:lnTo>
                    <a:lnTo>
                      <a:pt x="29425" y="2383"/>
                    </a:lnTo>
                    <a:cubicBezTo>
                      <a:pt x="29482" y="2554"/>
                      <a:pt x="29596" y="2625"/>
                      <a:pt x="29782" y="2625"/>
                    </a:cubicBezTo>
                    <a:cubicBezTo>
                      <a:pt x="30010" y="2625"/>
                      <a:pt x="30195" y="2497"/>
                      <a:pt x="30195" y="2269"/>
                    </a:cubicBezTo>
                    <a:cubicBezTo>
                      <a:pt x="30195" y="2083"/>
                      <a:pt x="30010" y="1912"/>
                      <a:pt x="29782" y="1912"/>
                    </a:cubicBezTo>
                    <a:cubicBezTo>
                      <a:pt x="29653" y="1912"/>
                      <a:pt x="29482" y="1969"/>
                      <a:pt x="29425" y="2140"/>
                    </a:cubicBezTo>
                    <a:lnTo>
                      <a:pt x="25503" y="2140"/>
                    </a:lnTo>
                    <a:lnTo>
                      <a:pt x="233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 rot="-5400000">
                <a:off x="3104412" y="3972336"/>
                <a:ext cx="6440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771" extrusionOk="0">
                    <a:moveTo>
                      <a:pt x="14392" y="1"/>
                    </a:moveTo>
                    <a:cubicBezTo>
                      <a:pt x="14264" y="1"/>
                      <a:pt x="14092" y="115"/>
                      <a:pt x="14035" y="300"/>
                    </a:cubicBezTo>
                    <a:lnTo>
                      <a:pt x="1" y="300"/>
                    </a:lnTo>
                    <a:lnTo>
                      <a:pt x="1" y="543"/>
                    </a:lnTo>
                    <a:lnTo>
                      <a:pt x="14035" y="543"/>
                    </a:lnTo>
                    <a:cubicBezTo>
                      <a:pt x="14092" y="657"/>
                      <a:pt x="14264" y="771"/>
                      <a:pt x="14392" y="771"/>
                    </a:cubicBezTo>
                    <a:cubicBezTo>
                      <a:pt x="14620" y="771"/>
                      <a:pt x="14806" y="600"/>
                      <a:pt x="14806" y="414"/>
                    </a:cubicBezTo>
                    <a:cubicBezTo>
                      <a:pt x="14806" y="186"/>
                      <a:pt x="14620" y="1"/>
                      <a:pt x="143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 rot="-5400000">
                <a:off x="3456174" y="4000870"/>
                <a:ext cx="452331" cy="168161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86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3153"/>
                    </a:lnTo>
                    <a:cubicBezTo>
                      <a:pt x="9757" y="3153"/>
                      <a:pt x="9628" y="3338"/>
                      <a:pt x="9628" y="3509"/>
                    </a:cubicBezTo>
                    <a:cubicBezTo>
                      <a:pt x="9628" y="3695"/>
                      <a:pt x="9814" y="3866"/>
                      <a:pt x="10042" y="3866"/>
                    </a:cubicBezTo>
                    <a:cubicBezTo>
                      <a:pt x="10227" y="3866"/>
                      <a:pt x="10398" y="3695"/>
                      <a:pt x="10398" y="3509"/>
                    </a:cubicBezTo>
                    <a:cubicBezTo>
                      <a:pt x="10398" y="3338"/>
                      <a:pt x="10284" y="3153"/>
                      <a:pt x="10170" y="3153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 rot="-5400000">
                <a:off x="3085206" y="3642908"/>
                <a:ext cx="1140330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4508" extrusionOk="0">
                    <a:moveTo>
                      <a:pt x="25859" y="0"/>
                    </a:moveTo>
                    <a:cubicBezTo>
                      <a:pt x="25674" y="0"/>
                      <a:pt x="25560" y="114"/>
                      <a:pt x="25503" y="229"/>
                    </a:cubicBezTo>
                    <a:lnTo>
                      <a:pt x="16531" y="229"/>
                    </a:lnTo>
                    <a:lnTo>
                      <a:pt x="12481" y="4279"/>
                    </a:lnTo>
                    <a:lnTo>
                      <a:pt x="11240" y="4279"/>
                    </a:lnTo>
                    <a:lnTo>
                      <a:pt x="11240" y="57"/>
                    </a:lnTo>
                    <a:lnTo>
                      <a:pt x="1" y="57"/>
                    </a:lnTo>
                    <a:lnTo>
                      <a:pt x="1" y="286"/>
                    </a:lnTo>
                    <a:lnTo>
                      <a:pt x="10997" y="286"/>
                    </a:lnTo>
                    <a:lnTo>
                      <a:pt x="10997" y="4507"/>
                    </a:lnTo>
                    <a:lnTo>
                      <a:pt x="12609" y="4507"/>
                    </a:lnTo>
                    <a:lnTo>
                      <a:pt x="16645" y="471"/>
                    </a:lnTo>
                    <a:lnTo>
                      <a:pt x="25503" y="471"/>
                    </a:lnTo>
                    <a:cubicBezTo>
                      <a:pt x="25560" y="642"/>
                      <a:pt x="25674" y="771"/>
                      <a:pt x="25859" y="771"/>
                    </a:cubicBezTo>
                    <a:cubicBezTo>
                      <a:pt x="26087" y="771"/>
                      <a:pt x="26216" y="585"/>
                      <a:pt x="26216" y="357"/>
                    </a:cubicBezTo>
                    <a:cubicBezTo>
                      <a:pt x="26216" y="171"/>
                      <a:pt x="26087" y="0"/>
                      <a:pt x="258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 rot="-5400000">
                <a:off x="2913348" y="3546126"/>
                <a:ext cx="1336374" cy="193607"/>
              </a:xfrm>
              <a:custGeom>
                <a:avLst/>
                <a:gdLst/>
                <a:ahLst/>
                <a:cxnLst/>
                <a:rect l="l" t="t" r="r" b="b"/>
                <a:pathLst>
                  <a:path w="30723" h="4451" extrusionOk="0">
                    <a:moveTo>
                      <a:pt x="30309" y="1"/>
                    </a:moveTo>
                    <a:cubicBezTo>
                      <a:pt x="30195" y="1"/>
                      <a:pt x="30010" y="115"/>
                      <a:pt x="29953" y="300"/>
                    </a:cubicBezTo>
                    <a:lnTo>
                      <a:pt x="16232" y="300"/>
                    </a:lnTo>
                    <a:lnTo>
                      <a:pt x="12609" y="3866"/>
                    </a:lnTo>
                    <a:lnTo>
                      <a:pt x="12609" y="714"/>
                    </a:lnTo>
                    <a:lnTo>
                      <a:pt x="1" y="714"/>
                    </a:lnTo>
                    <a:lnTo>
                      <a:pt x="1" y="956"/>
                    </a:lnTo>
                    <a:lnTo>
                      <a:pt x="12367" y="956"/>
                    </a:lnTo>
                    <a:lnTo>
                      <a:pt x="12367" y="4451"/>
                    </a:lnTo>
                    <a:lnTo>
                      <a:pt x="16346" y="528"/>
                    </a:lnTo>
                    <a:lnTo>
                      <a:pt x="29953" y="528"/>
                    </a:lnTo>
                    <a:cubicBezTo>
                      <a:pt x="30010" y="657"/>
                      <a:pt x="30195" y="771"/>
                      <a:pt x="30309" y="771"/>
                    </a:cubicBezTo>
                    <a:cubicBezTo>
                      <a:pt x="30552" y="771"/>
                      <a:pt x="30723" y="600"/>
                      <a:pt x="30723" y="414"/>
                    </a:cubicBezTo>
                    <a:cubicBezTo>
                      <a:pt x="30723" y="172"/>
                      <a:pt x="30552" y="1"/>
                      <a:pt x="30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 rot="-5400000">
                <a:off x="2875811" y="3622116"/>
                <a:ext cx="1233415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356" h="3324" extrusionOk="0">
                    <a:moveTo>
                      <a:pt x="27942" y="0"/>
                    </a:moveTo>
                    <a:cubicBezTo>
                      <a:pt x="27813" y="0"/>
                      <a:pt x="27642" y="114"/>
                      <a:pt x="27585" y="228"/>
                    </a:cubicBezTo>
                    <a:lnTo>
                      <a:pt x="16175" y="228"/>
                    </a:lnTo>
                    <a:lnTo>
                      <a:pt x="13679" y="2796"/>
                    </a:lnTo>
                    <a:lnTo>
                      <a:pt x="13679" y="1127"/>
                    </a:lnTo>
                    <a:lnTo>
                      <a:pt x="1" y="1127"/>
                    </a:lnTo>
                    <a:lnTo>
                      <a:pt x="1" y="1369"/>
                    </a:lnTo>
                    <a:lnTo>
                      <a:pt x="13436" y="1369"/>
                    </a:lnTo>
                    <a:lnTo>
                      <a:pt x="13436" y="3323"/>
                    </a:lnTo>
                    <a:lnTo>
                      <a:pt x="16289" y="471"/>
                    </a:lnTo>
                    <a:lnTo>
                      <a:pt x="27585" y="471"/>
                    </a:lnTo>
                    <a:cubicBezTo>
                      <a:pt x="27642" y="656"/>
                      <a:pt x="27813" y="770"/>
                      <a:pt x="27942" y="770"/>
                    </a:cubicBezTo>
                    <a:cubicBezTo>
                      <a:pt x="28170" y="770"/>
                      <a:pt x="28355" y="585"/>
                      <a:pt x="28355" y="357"/>
                    </a:cubicBezTo>
                    <a:cubicBezTo>
                      <a:pt x="28355" y="171"/>
                      <a:pt x="28170" y="0"/>
                      <a:pt x="2794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 rot="-5400000">
                <a:off x="2601887" y="3552324"/>
                <a:ext cx="1419541" cy="98043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2254" extrusionOk="0">
                    <a:moveTo>
                      <a:pt x="16289" y="0"/>
                    </a:moveTo>
                    <a:lnTo>
                      <a:pt x="14321" y="1897"/>
                    </a:lnTo>
                    <a:lnTo>
                      <a:pt x="1" y="1897"/>
                    </a:lnTo>
                    <a:lnTo>
                      <a:pt x="1" y="2140"/>
                    </a:lnTo>
                    <a:lnTo>
                      <a:pt x="14449" y="2140"/>
                    </a:lnTo>
                    <a:lnTo>
                      <a:pt x="16346" y="229"/>
                    </a:lnTo>
                    <a:lnTo>
                      <a:pt x="21395" y="229"/>
                    </a:lnTo>
                    <a:lnTo>
                      <a:pt x="23178" y="2012"/>
                    </a:lnTo>
                    <a:lnTo>
                      <a:pt x="31864" y="2012"/>
                    </a:lnTo>
                    <a:cubicBezTo>
                      <a:pt x="31921" y="2197"/>
                      <a:pt x="32092" y="2254"/>
                      <a:pt x="32221" y="2254"/>
                    </a:cubicBezTo>
                    <a:cubicBezTo>
                      <a:pt x="32449" y="2254"/>
                      <a:pt x="32634" y="2140"/>
                      <a:pt x="32634" y="1897"/>
                    </a:cubicBezTo>
                    <a:cubicBezTo>
                      <a:pt x="32634" y="1655"/>
                      <a:pt x="32449" y="1541"/>
                      <a:pt x="32221" y="1541"/>
                    </a:cubicBezTo>
                    <a:cubicBezTo>
                      <a:pt x="32035" y="1541"/>
                      <a:pt x="31921" y="1655"/>
                      <a:pt x="31864" y="1783"/>
                    </a:cubicBezTo>
                    <a:lnTo>
                      <a:pt x="23306" y="1783"/>
                    </a:lnTo>
                    <a:lnTo>
                      <a:pt x="215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 rot="-5400000">
                <a:off x="2574592" y="3483446"/>
                <a:ext cx="1556645" cy="9869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269" extrusionOk="0">
                    <a:moveTo>
                      <a:pt x="16703" y="1"/>
                    </a:moveTo>
                    <a:lnTo>
                      <a:pt x="14806" y="1841"/>
                    </a:lnTo>
                    <a:lnTo>
                      <a:pt x="1" y="1841"/>
                    </a:lnTo>
                    <a:lnTo>
                      <a:pt x="1" y="2083"/>
                    </a:lnTo>
                    <a:lnTo>
                      <a:pt x="14920" y="2083"/>
                    </a:lnTo>
                    <a:lnTo>
                      <a:pt x="16760" y="243"/>
                    </a:lnTo>
                    <a:lnTo>
                      <a:pt x="20810" y="243"/>
                    </a:lnTo>
                    <a:lnTo>
                      <a:pt x="22593" y="2026"/>
                    </a:lnTo>
                    <a:lnTo>
                      <a:pt x="35002" y="2026"/>
                    </a:lnTo>
                    <a:cubicBezTo>
                      <a:pt x="35073" y="2140"/>
                      <a:pt x="35244" y="2269"/>
                      <a:pt x="35358" y="2269"/>
                    </a:cubicBezTo>
                    <a:cubicBezTo>
                      <a:pt x="35601" y="2269"/>
                      <a:pt x="35786" y="2083"/>
                      <a:pt x="35786" y="1912"/>
                    </a:cubicBezTo>
                    <a:cubicBezTo>
                      <a:pt x="35786" y="1670"/>
                      <a:pt x="35601" y="1484"/>
                      <a:pt x="35358" y="1484"/>
                    </a:cubicBezTo>
                    <a:cubicBezTo>
                      <a:pt x="35244" y="1484"/>
                      <a:pt x="35073" y="1613"/>
                      <a:pt x="35002" y="1784"/>
                    </a:cubicBezTo>
                    <a:lnTo>
                      <a:pt x="22650" y="1784"/>
                    </a:lnTo>
                    <a:lnTo>
                      <a:pt x="2092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 rot="-5400000">
                <a:off x="2516589" y="3511045"/>
                <a:ext cx="1499576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4475" h="2312" extrusionOk="0">
                    <a:moveTo>
                      <a:pt x="15747" y="1"/>
                    </a:moveTo>
                    <a:lnTo>
                      <a:pt x="13679" y="2012"/>
                    </a:lnTo>
                    <a:lnTo>
                      <a:pt x="1" y="2012"/>
                    </a:lnTo>
                    <a:lnTo>
                      <a:pt x="1" y="2254"/>
                    </a:lnTo>
                    <a:lnTo>
                      <a:pt x="13793" y="2254"/>
                    </a:lnTo>
                    <a:lnTo>
                      <a:pt x="15818" y="229"/>
                    </a:lnTo>
                    <a:lnTo>
                      <a:pt x="22108" y="229"/>
                    </a:lnTo>
                    <a:lnTo>
                      <a:pt x="24019" y="2069"/>
                    </a:lnTo>
                    <a:lnTo>
                      <a:pt x="33761" y="2069"/>
                    </a:lnTo>
                    <a:cubicBezTo>
                      <a:pt x="33818" y="2197"/>
                      <a:pt x="33932" y="2311"/>
                      <a:pt x="34117" y="2311"/>
                    </a:cubicBezTo>
                    <a:cubicBezTo>
                      <a:pt x="34289" y="2311"/>
                      <a:pt x="34474" y="2140"/>
                      <a:pt x="34474" y="1955"/>
                    </a:cubicBezTo>
                    <a:cubicBezTo>
                      <a:pt x="34474" y="1712"/>
                      <a:pt x="34289" y="1541"/>
                      <a:pt x="34117" y="1541"/>
                    </a:cubicBezTo>
                    <a:cubicBezTo>
                      <a:pt x="33932" y="1541"/>
                      <a:pt x="33761" y="1655"/>
                      <a:pt x="33761" y="1841"/>
                    </a:cubicBezTo>
                    <a:lnTo>
                      <a:pt x="24076" y="1841"/>
                    </a:lnTo>
                    <a:lnTo>
                      <a:pt x="222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 rot="-5400000">
                <a:off x="2595407" y="3628314"/>
                <a:ext cx="1251380" cy="114224"/>
              </a:xfrm>
              <a:custGeom>
                <a:avLst/>
                <a:gdLst/>
                <a:ahLst/>
                <a:cxnLst/>
                <a:rect l="l" t="t" r="r" b="b"/>
                <a:pathLst>
                  <a:path w="28769" h="2626" extrusionOk="0">
                    <a:moveTo>
                      <a:pt x="15519" y="1"/>
                    </a:moveTo>
                    <a:lnTo>
                      <a:pt x="13137" y="2383"/>
                    </a:lnTo>
                    <a:lnTo>
                      <a:pt x="1" y="2383"/>
                    </a:lnTo>
                    <a:lnTo>
                      <a:pt x="1" y="2625"/>
                    </a:lnTo>
                    <a:lnTo>
                      <a:pt x="13251" y="2625"/>
                    </a:lnTo>
                    <a:lnTo>
                      <a:pt x="15633" y="243"/>
                    </a:lnTo>
                    <a:lnTo>
                      <a:pt x="22707" y="243"/>
                    </a:lnTo>
                    <a:lnTo>
                      <a:pt x="24547" y="2083"/>
                    </a:lnTo>
                    <a:lnTo>
                      <a:pt x="28056" y="2083"/>
                    </a:lnTo>
                    <a:cubicBezTo>
                      <a:pt x="28056" y="2268"/>
                      <a:pt x="28227" y="2383"/>
                      <a:pt x="28412" y="2383"/>
                    </a:cubicBezTo>
                    <a:cubicBezTo>
                      <a:pt x="28583" y="2383"/>
                      <a:pt x="28769" y="2197"/>
                      <a:pt x="28769" y="1969"/>
                    </a:cubicBezTo>
                    <a:cubicBezTo>
                      <a:pt x="28769" y="1784"/>
                      <a:pt x="28583" y="1612"/>
                      <a:pt x="28412" y="1612"/>
                    </a:cubicBezTo>
                    <a:cubicBezTo>
                      <a:pt x="28227" y="1612"/>
                      <a:pt x="28113" y="1726"/>
                      <a:pt x="28056" y="1841"/>
                    </a:cubicBezTo>
                    <a:lnTo>
                      <a:pt x="24661" y="1841"/>
                    </a:lnTo>
                    <a:lnTo>
                      <a:pt x="228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6" name="Google Shape;716;p28"/>
            <p:cNvGrpSpPr/>
            <p:nvPr/>
          </p:nvGrpSpPr>
          <p:grpSpPr>
            <a:xfrm rot="5400000">
              <a:off x="694172" y="2228984"/>
              <a:ext cx="622150" cy="2010496"/>
              <a:chOff x="2474121" y="2891575"/>
              <a:chExt cx="439279" cy="1419541"/>
            </a:xfrm>
          </p:grpSpPr>
          <p:sp>
            <p:nvSpPr>
              <p:cNvPr id="717" name="Google Shape;717;p28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25" name="Google Shape;725;p28"/>
            <p:cNvGrpSpPr/>
            <p:nvPr/>
          </p:nvGrpSpPr>
          <p:grpSpPr>
            <a:xfrm rot="5400000" flipH="1">
              <a:off x="794342" y="545915"/>
              <a:ext cx="391933" cy="1980617"/>
              <a:chOff x="1015564" y="2912672"/>
              <a:chExt cx="276730" cy="1398445"/>
            </a:xfrm>
          </p:grpSpPr>
          <p:sp>
            <p:nvSpPr>
              <p:cNvPr id="726" name="Google Shape;726;p28"/>
              <p:cNvSpPr/>
              <p:nvPr/>
            </p:nvSpPr>
            <p:spPr>
              <a:xfrm rot="-5400000">
                <a:off x="99601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 rot="-5400000">
                <a:off x="96127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 rot="-5400000">
                <a:off x="53600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 rot="-5400000">
                <a:off x="48698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 rot="-5400000">
                <a:off x="49350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1" name="Google Shape;731;p28"/>
            <p:cNvGrpSpPr/>
            <p:nvPr/>
          </p:nvGrpSpPr>
          <p:grpSpPr>
            <a:xfrm rot="5400000">
              <a:off x="722663" y="-419739"/>
              <a:ext cx="432406" cy="1877736"/>
              <a:chOff x="4792514" y="2979701"/>
              <a:chExt cx="305307" cy="1325804"/>
            </a:xfrm>
          </p:grpSpPr>
          <p:sp>
            <p:nvSpPr>
              <p:cNvPr id="732" name="Google Shape;732;p28"/>
              <p:cNvSpPr/>
              <p:nvPr/>
            </p:nvSpPr>
            <p:spPr>
              <a:xfrm rot="-5400000">
                <a:off x="4409125" y="3616809"/>
                <a:ext cx="1266256" cy="111136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2555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15803" y="229"/>
                    </a:lnTo>
                    <a:lnTo>
                      <a:pt x="18114" y="2554"/>
                    </a:lnTo>
                    <a:lnTo>
                      <a:pt x="23462" y="2554"/>
                    </a:lnTo>
                    <a:lnTo>
                      <a:pt x="24775" y="1185"/>
                    </a:lnTo>
                    <a:lnTo>
                      <a:pt x="28397" y="1185"/>
                    </a:lnTo>
                    <a:cubicBezTo>
                      <a:pt x="28397" y="1370"/>
                      <a:pt x="28583" y="1484"/>
                      <a:pt x="28754" y="1484"/>
                    </a:cubicBezTo>
                    <a:cubicBezTo>
                      <a:pt x="28939" y="1484"/>
                      <a:pt x="29111" y="1299"/>
                      <a:pt x="29111" y="1128"/>
                    </a:cubicBezTo>
                    <a:cubicBezTo>
                      <a:pt x="29111" y="885"/>
                      <a:pt x="28939" y="714"/>
                      <a:pt x="28754" y="714"/>
                    </a:cubicBezTo>
                    <a:cubicBezTo>
                      <a:pt x="28583" y="714"/>
                      <a:pt x="28454" y="828"/>
                      <a:pt x="28397" y="942"/>
                    </a:cubicBezTo>
                    <a:lnTo>
                      <a:pt x="24718" y="942"/>
                    </a:lnTo>
                    <a:lnTo>
                      <a:pt x="23405" y="2312"/>
                    </a:lnTo>
                    <a:lnTo>
                      <a:pt x="18242" y="2312"/>
                    </a:lnTo>
                    <a:lnTo>
                      <a:pt x="1591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 rot="-5400000">
                <a:off x="4335310" y="3589536"/>
                <a:ext cx="1325804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2440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6459" y="243"/>
                    </a:lnTo>
                    <a:lnTo>
                      <a:pt x="18656" y="2439"/>
                    </a:lnTo>
                    <a:lnTo>
                      <a:pt x="22878" y="2439"/>
                    </a:lnTo>
                    <a:lnTo>
                      <a:pt x="24361" y="899"/>
                    </a:lnTo>
                    <a:lnTo>
                      <a:pt x="29767" y="899"/>
                    </a:lnTo>
                    <a:cubicBezTo>
                      <a:pt x="29824" y="1013"/>
                      <a:pt x="29952" y="1127"/>
                      <a:pt x="30066" y="1127"/>
                    </a:cubicBezTo>
                    <a:cubicBezTo>
                      <a:pt x="30309" y="1127"/>
                      <a:pt x="30480" y="956"/>
                      <a:pt x="30480" y="771"/>
                    </a:cubicBezTo>
                    <a:cubicBezTo>
                      <a:pt x="30480" y="542"/>
                      <a:pt x="30309" y="357"/>
                      <a:pt x="30066" y="357"/>
                    </a:cubicBezTo>
                    <a:cubicBezTo>
                      <a:pt x="29881" y="357"/>
                      <a:pt x="29767" y="471"/>
                      <a:pt x="29710" y="656"/>
                    </a:cubicBezTo>
                    <a:lnTo>
                      <a:pt x="24247" y="656"/>
                    </a:lnTo>
                    <a:lnTo>
                      <a:pt x="22749" y="2197"/>
                    </a:lnTo>
                    <a:lnTo>
                      <a:pt x="18770" y="2197"/>
                    </a:lnTo>
                    <a:lnTo>
                      <a:pt x="165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 rot="-5400000">
                <a:off x="4348012" y="3656827"/>
                <a:ext cx="1196790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27514" h="2312" extrusionOk="0">
                    <a:moveTo>
                      <a:pt x="27157" y="1"/>
                    </a:moveTo>
                    <a:cubicBezTo>
                      <a:pt x="26971" y="1"/>
                      <a:pt x="26857" y="115"/>
                      <a:pt x="26800" y="300"/>
                    </a:cubicBezTo>
                    <a:lnTo>
                      <a:pt x="23890" y="300"/>
                    </a:lnTo>
                    <a:lnTo>
                      <a:pt x="22165" y="2083"/>
                    </a:lnTo>
                    <a:lnTo>
                      <a:pt x="19612" y="2083"/>
                    </a:lnTo>
                    <a:lnTo>
                      <a:pt x="17643" y="115"/>
                    </a:lnTo>
                    <a:lnTo>
                      <a:pt x="0" y="115"/>
                    </a:lnTo>
                    <a:lnTo>
                      <a:pt x="0" y="357"/>
                    </a:lnTo>
                    <a:lnTo>
                      <a:pt x="17586" y="357"/>
                    </a:lnTo>
                    <a:lnTo>
                      <a:pt x="19483" y="2311"/>
                    </a:lnTo>
                    <a:lnTo>
                      <a:pt x="22222" y="2311"/>
                    </a:lnTo>
                    <a:lnTo>
                      <a:pt x="24004" y="528"/>
                    </a:lnTo>
                    <a:lnTo>
                      <a:pt x="26800" y="528"/>
                    </a:lnTo>
                    <a:cubicBezTo>
                      <a:pt x="26857" y="657"/>
                      <a:pt x="26971" y="771"/>
                      <a:pt x="27157" y="771"/>
                    </a:cubicBezTo>
                    <a:cubicBezTo>
                      <a:pt x="27385" y="771"/>
                      <a:pt x="27513" y="600"/>
                      <a:pt x="27513" y="414"/>
                    </a:cubicBezTo>
                    <a:cubicBezTo>
                      <a:pt x="27513" y="172"/>
                      <a:pt x="27385" y="1"/>
                      <a:pt x="2715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 rot="-5400000">
                <a:off x="4316977" y="3695300"/>
                <a:ext cx="1119234" cy="101175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2326" extrusionOk="0">
                    <a:moveTo>
                      <a:pt x="25374" y="1"/>
                    </a:moveTo>
                    <a:cubicBezTo>
                      <a:pt x="25188" y="1"/>
                      <a:pt x="25074" y="129"/>
                      <a:pt x="25017" y="300"/>
                    </a:cubicBezTo>
                    <a:lnTo>
                      <a:pt x="23947" y="300"/>
                    </a:lnTo>
                    <a:lnTo>
                      <a:pt x="22165" y="2083"/>
                    </a:lnTo>
                    <a:lnTo>
                      <a:pt x="20382" y="2083"/>
                    </a:lnTo>
                    <a:lnTo>
                      <a:pt x="18955" y="657"/>
                    </a:lnTo>
                    <a:lnTo>
                      <a:pt x="0" y="657"/>
                    </a:lnTo>
                    <a:lnTo>
                      <a:pt x="0" y="899"/>
                    </a:lnTo>
                    <a:lnTo>
                      <a:pt x="18827" y="899"/>
                    </a:lnTo>
                    <a:lnTo>
                      <a:pt x="20253" y="2326"/>
                    </a:lnTo>
                    <a:lnTo>
                      <a:pt x="22222" y="2326"/>
                    </a:lnTo>
                    <a:lnTo>
                      <a:pt x="24062" y="543"/>
                    </a:lnTo>
                    <a:lnTo>
                      <a:pt x="25017" y="543"/>
                    </a:lnTo>
                    <a:cubicBezTo>
                      <a:pt x="25074" y="657"/>
                      <a:pt x="25188" y="785"/>
                      <a:pt x="25374" y="785"/>
                    </a:cubicBezTo>
                    <a:cubicBezTo>
                      <a:pt x="25545" y="785"/>
                      <a:pt x="25730" y="600"/>
                      <a:pt x="25730" y="429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 rot="-5400000">
                <a:off x="4328765" y="3810699"/>
                <a:ext cx="958554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714" extrusionOk="0">
                    <a:moveTo>
                      <a:pt x="21623" y="1"/>
                    </a:moveTo>
                    <a:cubicBezTo>
                      <a:pt x="21508" y="1"/>
                      <a:pt x="21323" y="58"/>
                      <a:pt x="21266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21266" y="486"/>
                    </a:lnTo>
                    <a:cubicBezTo>
                      <a:pt x="21323" y="657"/>
                      <a:pt x="21508" y="714"/>
                      <a:pt x="21623" y="714"/>
                    </a:cubicBezTo>
                    <a:cubicBezTo>
                      <a:pt x="21865" y="714"/>
                      <a:pt x="22036" y="600"/>
                      <a:pt x="22036" y="357"/>
                    </a:cubicBezTo>
                    <a:cubicBezTo>
                      <a:pt x="22036" y="129"/>
                      <a:pt x="21865" y="1"/>
                      <a:pt x="216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 rot="5400000">
              <a:off x="893185" y="2543561"/>
              <a:ext cx="659052" cy="2445426"/>
              <a:chOff x="4128096" y="2589445"/>
              <a:chExt cx="465334" cy="172663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2754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1" name="Google Shape;751;p29"/>
          <p:cNvGrpSpPr/>
          <p:nvPr/>
        </p:nvGrpSpPr>
        <p:grpSpPr>
          <a:xfrm rot="10800000">
            <a:off x="575425" y="5"/>
            <a:ext cx="751088" cy="3090707"/>
            <a:chOff x="426802" y="2674436"/>
            <a:chExt cx="397738" cy="1636680"/>
          </a:xfrm>
        </p:grpSpPr>
        <p:sp>
          <p:nvSpPr>
            <p:cNvPr id="752" name="Google Shape;752;p29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29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29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29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29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9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9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9" name="Google Shape;759;p29"/>
          <p:cNvGrpSpPr/>
          <p:nvPr/>
        </p:nvGrpSpPr>
        <p:grpSpPr>
          <a:xfrm>
            <a:off x="11099321" y="3499550"/>
            <a:ext cx="715371" cy="3371596"/>
            <a:chOff x="8143116" y="2624662"/>
            <a:chExt cx="536528" cy="2528697"/>
          </a:xfrm>
        </p:grpSpPr>
        <p:sp>
          <p:nvSpPr>
            <p:cNvPr id="760" name="Google Shape;760;p29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29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9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9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4" name="Google Shape;764;p29"/>
          <p:cNvSpPr txBox="1">
            <a:spLocks noGrp="1"/>
          </p:cNvSpPr>
          <p:nvPr>
            <p:ph type="title" hasCustomPrompt="1"/>
          </p:nvPr>
        </p:nvSpPr>
        <p:spPr>
          <a:xfrm>
            <a:off x="1767533" y="3429000"/>
            <a:ext cx="18652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5" name="Google Shape;765;p29"/>
          <p:cNvSpPr txBox="1">
            <a:spLocks noGrp="1"/>
          </p:cNvSpPr>
          <p:nvPr>
            <p:ph type="subTitle" idx="1"/>
          </p:nvPr>
        </p:nvSpPr>
        <p:spPr>
          <a:xfrm>
            <a:off x="1251333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6" name="Google Shape;766;p29"/>
          <p:cNvSpPr txBox="1">
            <a:spLocks noGrp="1"/>
          </p:cNvSpPr>
          <p:nvPr>
            <p:ph type="subTitle" idx="2"/>
          </p:nvPr>
        </p:nvSpPr>
        <p:spPr>
          <a:xfrm>
            <a:off x="1251333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7" name="Google Shape;767;p29"/>
          <p:cNvSpPr txBox="1">
            <a:spLocks noGrp="1"/>
          </p:cNvSpPr>
          <p:nvPr>
            <p:ph type="title" idx="3" hasCustomPrompt="1"/>
          </p:nvPr>
        </p:nvSpPr>
        <p:spPr>
          <a:xfrm>
            <a:off x="5164133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8" name="Google Shape;768;p29"/>
          <p:cNvSpPr txBox="1">
            <a:spLocks noGrp="1"/>
          </p:cNvSpPr>
          <p:nvPr>
            <p:ph type="subTitle" idx="4"/>
          </p:nvPr>
        </p:nvSpPr>
        <p:spPr>
          <a:xfrm>
            <a:off x="4647200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9" name="Google Shape;769;p29"/>
          <p:cNvSpPr txBox="1">
            <a:spLocks noGrp="1"/>
          </p:cNvSpPr>
          <p:nvPr>
            <p:ph type="subTitle" idx="5"/>
          </p:nvPr>
        </p:nvSpPr>
        <p:spPr>
          <a:xfrm>
            <a:off x="4647200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9"/>
          <p:cNvSpPr txBox="1">
            <a:spLocks noGrp="1"/>
          </p:cNvSpPr>
          <p:nvPr>
            <p:ph type="title" idx="6" hasCustomPrompt="1"/>
          </p:nvPr>
        </p:nvSpPr>
        <p:spPr>
          <a:xfrm>
            <a:off x="8556900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1" name="Google Shape;771;p29"/>
          <p:cNvSpPr txBox="1">
            <a:spLocks noGrp="1"/>
          </p:cNvSpPr>
          <p:nvPr>
            <p:ph type="subTitle" idx="7"/>
          </p:nvPr>
        </p:nvSpPr>
        <p:spPr>
          <a:xfrm>
            <a:off x="8043067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72" name="Google Shape;772;p29"/>
          <p:cNvSpPr txBox="1">
            <a:spLocks noGrp="1"/>
          </p:cNvSpPr>
          <p:nvPr>
            <p:ph type="subTitle" idx="8"/>
          </p:nvPr>
        </p:nvSpPr>
        <p:spPr>
          <a:xfrm>
            <a:off x="8043067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3" name="Google Shape;773;p29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673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/>
          </p:nvPr>
        </p:nvSpPr>
        <p:spPr>
          <a:xfrm>
            <a:off x="3130600" y="867867"/>
            <a:ext cx="5930800" cy="1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30"/>
          <p:cNvSpPr txBox="1">
            <a:spLocks noGrp="1"/>
          </p:cNvSpPr>
          <p:nvPr>
            <p:ph type="subTitle" idx="1"/>
          </p:nvPr>
        </p:nvSpPr>
        <p:spPr>
          <a:xfrm>
            <a:off x="3130533" y="2282483"/>
            <a:ext cx="5930800" cy="1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30"/>
          <p:cNvSpPr txBox="1"/>
          <p:nvPr/>
        </p:nvSpPr>
        <p:spPr>
          <a:xfrm>
            <a:off x="2798800" y="48159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6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79" name="Google Shape;779;p30"/>
          <p:cNvPicPr preferRelativeResize="0"/>
          <p:nvPr/>
        </p:nvPicPr>
        <p:blipFill rotWithShape="1">
          <a:blip r:embed="rId5">
            <a:alphaModFix/>
          </a:blip>
          <a:srcRect l="2950" b="3660"/>
          <a:stretch/>
        </p:blipFill>
        <p:spPr>
          <a:xfrm rot="-5400000" flipH="1">
            <a:off x="9755534" y="1360400"/>
            <a:ext cx="3791733" cy="107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0"/>
          <p:cNvPicPr preferRelativeResize="0"/>
          <p:nvPr/>
        </p:nvPicPr>
        <p:blipFill rotWithShape="1">
          <a:blip r:embed="rId6">
            <a:alphaModFix/>
          </a:blip>
          <a:srcRect l="2922" b="5731"/>
          <a:stretch/>
        </p:blipFill>
        <p:spPr>
          <a:xfrm rot="5400000" flipH="1">
            <a:off x="-1363099" y="4400367"/>
            <a:ext cx="3818700" cy="109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03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 txBox="1">
            <a:spLocks noGrp="1"/>
          </p:cNvSpPr>
          <p:nvPr>
            <p:ph type="title"/>
          </p:nvPr>
        </p:nvSpPr>
        <p:spPr>
          <a:xfrm>
            <a:off x="2031467" y="2334167"/>
            <a:ext cx="8129200" cy="16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1346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83" name="Google Shape;783;p31"/>
          <p:cNvGrpSpPr/>
          <p:nvPr/>
        </p:nvGrpSpPr>
        <p:grpSpPr>
          <a:xfrm rot="5400000">
            <a:off x="1351471" y="3923899"/>
            <a:ext cx="1193196" cy="3896141"/>
            <a:chOff x="6961407" y="2871131"/>
            <a:chExt cx="439278" cy="1434374"/>
          </a:xfrm>
        </p:grpSpPr>
        <p:sp>
          <p:nvSpPr>
            <p:cNvPr id="784" name="Google Shape;784;p3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3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3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3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3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3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3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1" name="Google Shape;791;p31"/>
          <p:cNvGrpSpPr/>
          <p:nvPr/>
        </p:nvGrpSpPr>
        <p:grpSpPr>
          <a:xfrm rot="-5400000">
            <a:off x="10609047" y="-1266780"/>
            <a:ext cx="1263971" cy="4689987"/>
            <a:chOff x="4128096" y="2589445"/>
            <a:chExt cx="465334" cy="1726630"/>
          </a:xfrm>
        </p:grpSpPr>
        <p:sp>
          <p:nvSpPr>
            <p:cNvPr id="792" name="Google Shape;792;p3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3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3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3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3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3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3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3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3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3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3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573047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5" name="Google Shape;805;p32"/>
          <p:cNvGrpSpPr/>
          <p:nvPr/>
        </p:nvGrpSpPr>
        <p:grpSpPr>
          <a:xfrm rot="10800000">
            <a:off x="536330" y="-1566192"/>
            <a:ext cx="829295" cy="3601237"/>
            <a:chOff x="4792514" y="2979701"/>
            <a:chExt cx="305307" cy="1325804"/>
          </a:xfrm>
        </p:grpSpPr>
        <p:sp>
          <p:nvSpPr>
            <p:cNvPr id="806" name="Google Shape;806;p32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32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32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32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32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1" name="Google Shape;811;p32"/>
          <p:cNvGrpSpPr/>
          <p:nvPr/>
        </p:nvGrpSpPr>
        <p:grpSpPr>
          <a:xfrm>
            <a:off x="9941607" y="4367010"/>
            <a:ext cx="1299411" cy="4219756"/>
            <a:chOff x="6278982" y="2751992"/>
            <a:chExt cx="478381" cy="1553513"/>
          </a:xfrm>
        </p:grpSpPr>
        <p:sp>
          <p:nvSpPr>
            <p:cNvPr id="812" name="Google Shape;812;p32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32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32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32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32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32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32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32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32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637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9"/>
          <p:cNvGrpSpPr/>
          <p:nvPr/>
        </p:nvGrpSpPr>
        <p:grpSpPr>
          <a:xfrm>
            <a:off x="344110" y="3076349"/>
            <a:ext cx="798997" cy="3781665"/>
            <a:chOff x="6333570" y="2751992"/>
            <a:chExt cx="328229" cy="1553513"/>
          </a:xfrm>
        </p:grpSpPr>
        <p:sp>
          <p:nvSpPr>
            <p:cNvPr id="222" name="Google Shape;222;p9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9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7" name="Google Shape;227;p9"/>
          <p:cNvGrpSpPr/>
          <p:nvPr/>
        </p:nvGrpSpPr>
        <p:grpSpPr>
          <a:xfrm rot="10800000">
            <a:off x="11071686" y="-1"/>
            <a:ext cx="956132" cy="3346692"/>
            <a:chOff x="7780935" y="2930680"/>
            <a:chExt cx="392780" cy="1374825"/>
          </a:xfrm>
        </p:grpSpPr>
        <p:sp>
          <p:nvSpPr>
            <p:cNvPr id="228" name="Google Shape;228;p9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9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9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1699400" y="1455033"/>
            <a:ext cx="4276400" cy="2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9"/>
          <p:cNvSpPr txBox="1">
            <a:spLocks noGrp="1"/>
          </p:cNvSpPr>
          <p:nvPr>
            <p:ph type="subTitle" idx="1"/>
          </p:nvPr>
        </p:nvSpPr>
        <p:spPr>
          <a:xfrm>
            <a:off x="1699400" y="3574133"/>
            <a:ext cx="4276400" cy="1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9"/>
          <p:cNvSpPr>
            <a:spLocks noGrp="1"/>
          </p:cNvSpPr>
          <p:nvPr>
            <p:ph type="pic" idx="2"/>
          </p:nvPr>
        </p:nvSpPr>
        <p:spPr>
          <a:xfrm>
            <a:off x="6860033" y="802600"/>
            <a:ext cx="4033600" cy="5252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7025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0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602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2" name="Google Shape;242;p11"/>
          <p:cNvGrpSpPr/>
          <p:nvPr/>
        </p:nvGrpSpPr>
        <p:grpSpPr>
          <a:xfrm>
            <a:off x="9092265" y="5429974"/>
            <a:ext cx="674851" cy="2930557"/>
            <a:chOff x="4792514" y="2979701"/>
            <a:chExt cx="305307" cy="1325804"/>
          </a:xfrm>
        </p:grpSpPr>
        <p:sp>
          <p:nvSpPr>
            <p:cNvPr id="243" name="Google Shape;243;p11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1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1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1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1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" name="Google Shape;248;p11"/>
          <p:cNvGrpSpPr/>
          <p:nvPr/>
        </p:nvGrpSpPr>
        <p:grpSpPr>
          <a:xfrm>
            <a:off x="3740127" y="4537828"/>
            <a:ext cx="1057413" cy="3433885"/>
            <a:chOff x="6278982" y="2751992"/>
            <a:chExt cx="478381" cy="1553513"/>
          </a:xfrm>
        </p:grpSpPr>
        <p:sp>
          <p:nvSpPr>
            <p:cNvPr id="249" name="Google Shape;249;p11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8" name="Google Shape;258;p11"/>
          <p:cNvGrpSpPr/>
          <p:nvPr/>
        </p:nvGrpSpPr>
        <p:grpSpPr>
          <a:xfrm>
            <a:off x="2424868" y="4698296"/>
            <a:ext cx="1524973" cy="3273416"/>
            <a:chOff x="5452016" y="2824589"/>
            <a:chExt cx="689908" cy="1480916"/>
          </a:xfrm>
        </p:grpSpPr>
        <p:sp>
          <p:nvSpPr>
            <p:cNvPr id="259" name="Google Shape;259;p11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1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1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1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1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1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1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1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11"/>
          <p:cNvGrpSpPr/>
          <p:nvPr/>
        </p:nvGrpSpPr>
        <p:grpSpPr>
          <a:xfrm>
            <a:off x="4882935" y="4801173"/>
            <a:ext cx="970980" cy="3170539"/>
            <a:chOff x="6961407" y="2871131"/>
            <a:chExt cx="439278" cy="1434374"/>
          </a:xfrm>
        </p:grpSpPr>
        <p:sp>
          <p:nvSpPr>
            <p:cNvPr id="273" name="Google Shape;273;p1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0" name="Google Shape;280;p11"/>
          <p:cNvGrpSpPr/>
          <p:nvPr/>
        </p:nvGrpSpPr>
        <p:grpSpPr>
          <a:xfrm>
            <a:off x="5939313" y="4932799"/>
            <a:ext cx="868201" cy="3038915"/>
            <a:chOff x="7780935" y="2930680"/>
            <a:chExt cx="392780" cy="1374825"/>
          </a:xfrm>
        </p:grpSpPr>
        <p:sp>
          <p:nvSpPr>
            <p:cNvPr id="281" name="Google Shape;281;p11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1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1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1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1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1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7" name="Google Shape;287;p11"/>
          <p:cNvGrpSpPr/>
          <p:nvPr/>
        </p:nvGrpSpPr>
        <p:grpSpPr>
          <a:xfrm>
            <a:off x="6892928" y="4561863"/>
            <a:ext cx="1057415" cy="3798667"/>
            <a:chOff x="8623429" y="2586962"/>
            <a:chExt cx="478381" cy="1718543"/>
          </a:xfrm>
        </p:grpSpPr>
        <p:sp>
          <p:nvSpPr>
            <p:cNvPr id="288" name="Google Shape;288;p11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1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1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1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1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1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1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1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9" name="Google Shape;299;p11"/>
          <p:cNvGrpSpPr/>
          <p:nvPr/>
        </p:nvGrpSpPr>
        <p:grpSpPr>
          <a:xfrm>
            <a:off x="8007001" y="4543989"/>
            <a:ext cx="1028575" cy="3816543"/>
            <a:chOff x="4128096" y="2589445"/>
            <a:chExt cx="465334" cy="1726630"/>
          </a:xfrm>
        </p:grpSpPr>
        <p:sp>
          <p:nvSpPr>
            <p:cNvPr id="300" name="Google Shape;300;p1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1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1" name="Google Shape;311;p11"/>
          <p:cNvSpPr txBox="1">
            <a:spLocks noGrp="1"/>
          </p:cNvSpPr>
          <p:nvPr>
            <p:ph type="title" hasCustomPrompt="1"/>
          </p:nvPr>
        </p:nvSpPr>
        <p:spPr>
          <a:xfrm>
            <a:off x="2646400" y="1918267"/>
            <a:ext cx="6899200" cy="15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12" name="Google Shape;312;p11"/>
          <p:cNvSpPr txBox="1">
            <a:spLocks noGrp="1"/>
          </p:cNvSpPr>
          <p:nvPr>
            <p:ph type="subTitle" idx="1"/>
          </p:nvPr>
        </p:nvSpPr>
        <p:spPr>
          <a:xfrm>
            <a:off x="2646400" y="3322600"/>
            <a:ext cx="68992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08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4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9321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4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5508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6"/>
          <p:cNvSpPr txBox="1">
            <a:spLocks noGrp="1"/>
          </p:cNvSpPr>
          <p:nvPr>
            <p:ph type="ctrTitle"/>
          </p:nvPr>
        </p:nvSpPr>
        <p:spPr>
          <a:xfrm>
            <a:off x="950967" y="1114267"/>
            <a:ext cx="6991600" cy="229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ARC42 – praktische architectuur voor iedereen</a:t>
            </a:r>
            <a:endParaRPr dirty="0"/>
          </a:p>
        </p:txBody>
      </p:sp>
      <p:sp>
        <p:nvSpPr>
          <p:cNvPr id="832" name="Google Shape;832;p36"/>
          <p:cNvSpPr txBox="1">
            <a:spLocks noGrp="1"/>
          </p:cNvSpPr>
          <p:nvPr>
            <p:ph type="subTitle" idx="1"/>
          </p:nvPr>
        </p:nvSpPr>
        <p:spPr>
          <a:xfrm>
            <a:off x="950967" y="3667520"/>
            <a:ext cx="6991600" cy="49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- Wilbert van Dolleweerd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07561C63-6AD6-07F7-E703-D7AABDF3B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>
            <a:extLst>
              <a:ext uri="{FF2B5EF4-FFF2-40B4-BE49-F238E27FC236}">
                <a16:creationId xmlns:a16="http://schemas.microsoft.com/office/drawing/2014/main" id="{B47E8CE1-1755-BF5F-D826-2F828BAA86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04 – De onderdelen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33E576-9AB4-016A-26D6-2236161F0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507" y="889350"/>
            <a:ext cx="9348798" cy="47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3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</a:t>
            </a:r>
            <a:endParaRPr dirty="0"/>
          </a:p>
        </p:txBody>
      </p:sp>
      <p:sp>
        <p:nvSpPr>
          <p:cNvPr id="899" name="Google Shape;899;p44"/>
          <p:cNvSpPr txBox="1">
            <a:spLocks noGrp="1"/>
          </p:cNvSpPr>
          <p:nvPr>
            <p:ph type="subTitle" idx="1"/>
          </p:nvPr>
        </p:nvSpPr>
        <p:spPr>
          <a:xfrm>
            <a:off x="960043" y="3417107"/>
            <a:ext cx="3074000" cy="114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Korte beschrijving van je belangrijkste requirements.</a:t>
            </a:r>
            <a:br>
              <a:rPr lang="en" dirty="0"/>
            </a:br>
            <a:r>
              <a:rPr lang="en" dirty="0"/>
              <a:t>“</a:t>
            </a:r>
            <a:r>
              <a:rPr lang="en" i="1" dirty="0"/>
              <a:t>Waarom doen we dit?</a:t>
            </a:r>
            <a:r>
              <a:rPr lang="en" dirty="0"/>
              <a:t>”</a:t>
            </a:r>
            <a:endParaRPr dirty="0"/>
          </a:p>
        </p:txBody>
      </p:sp>
      <p:sp>
        <p:nvSpPr>
          <p:cNvPr id="900" name="Google Shape;900;p44"/>
          <p:cNvSpPr txBox="1">
            <a:spLocks noGrp="1"/>
          </p:cNvSpPr>
          <p:nvPr>
            <p:ph type="subTitle" idx="2"/>
          </p:nvPr>
        </p:nvSpPr>
        <p:spPr>
          <a:xfrm>
            <a:off x="4559000" y="3417107"/>
            <a:ext cx="3074000" cy="114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dirty="0"/>
              <a:t>Quality goals met de </a:t>
            </a:r>
            <a:r>
              <a:rPr lang="en-GB" dirty="0" err="1"/>
              <a:t>hoogste</a:t>
            </a:r>
            <a:r>
              <a:rPr lang="en-GB" dirty="0"/>
              <a:t> </a:t>
            </a:r>
            <a:r>
              <a:rPr lang="en-GB" dirty="0" err="1"/>
              <a:t>prioriteit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901" name="Google Shape;901;p44"/>
          <p:cNvSpPr txBox="1">
            <a:spLocks noGrp="1"/>
          </p:cNvSpPr>
          <p:nvPr>
            <p:ph type="subTitle" idx="3"/>
          </p:nvPr>
        </p:nvSpPr>
        <p:spPr>
          <a:xfrm>
            <a:off x="8157968" y="3417107"/>
            <a:ext cx="3074000" cy="114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Lijst van stakeholders met hun verwachtingen</a:t>
            </a:r>
            <a:endParaRPr dirty="0"/>
          </a:p>
        </p:txBody>
      </p:sp>
      <p:sp>
        <p:nvSpPr>
          <p:cNvPr id="902" name="Google Shape;902;p44"/>
          <p:cNvSpPr txBox="1">
            <a:spLocks noGrp="1"/>
          </p:cNvSpPr>
          <p:nvPr>
            <p:ph type="subTitle" idx="4"/>
          </p:nvPr>
        </p:nvSpPr>
        <p:spPr>
          <a:xfrm>
            <a:off x="960000" y="2516739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Requirements</a:t>
            </a:r>
            <a:endParaRPr dirty="0"/>
          </a:p>
        </p:txBody>
      </p:sp>
      <p:sp>
        <p:nvSpPr>
          <p:cNvPr id="903" name="Google Shape;903;p44"/>
          <p:cNvSpPr txBox="1">
            <a:spLocks noGrp="1"/>
          </p:cNvSpPr>
          <p:nvPr>
            <p:ph type="subTitle" idx="5"/>
          </p:nvPr>
        </p:nvSpPr>
        <p:spPr>
          <a:xfrm>
            <a:off x="4289739" y="2516739"/>
            <a:ext cx="3902371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Belangrijkste quality goals</a:t>
            </a:r>
            <a:endParaRPr dirty="0"/>
          </a:p>
        </p:txBody>
      </p:sp>
      <p:sp>
        <p:nvSpPr>
          <p:cNvPr id="904" name="Google Shape;904;p44"/>
          <p:cNvSpPr txBox="1">
            <a:spLocks noGrp="1"/>
          </p:cNvSpPr>
          <p:nvPr>
            <p:ph type="subTitle" idx="6"/>
          </p:nvPr>
        </p:nvSpPr>
        <p:spPr>
          <a:xfrm>
            <a:off x="8157931" y="2516739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Stakeholders</a:t>
            </a:r>
            <a:endParaRPr dirty="0"/>
          </a:p>
        </p:txBody>
      </p:sp>
      <p:grpSp>
        <p:nvGrpSpPr>
          <p:cNvPr id="905" name="Google Shape;905;p44"/>
          <p:cNvGrpSpPr/>
          <p:nvPr/>
        </p:nvGrpSpPr>
        <p:grpSpPr>
          <a:xfrm>
            <a:off x="2230455" y="1868323"/>
            <a:ext cx="533083" cy="408636"/>
            <a:chOff x="2567841" y="1994124"/>
            <a:chExt cx="399812" cy="306477"/>
          </a:xfrm>
        </p:grpSpPr>
        <p:sp>
          <p:nvSpPr>
            <p:cNvPr id="906" name="Google Shape;906;p44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p44"/>
          <p:cNvGrpSpPr/>
          <p:nvPr/>
        </p:nvGrpSpPr>
        <p:grpSpPr>
          <a:xfrm>
            <a:off x="5812400" y="1838953"/>
            <a:ext cx="490144" cy="467397"/>
            <a:chOff x="6659725" y="3808035"/>
            <a:chExt cx="367608" cy="350548"/>
          </a:xfrm>
        </p:grpSpPr>
        <p:sp>
          <p:nvSpPr>
            <p:cNvPr id="910" name="Google Shape;910;p44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12" name="Google Shape;912;p44"/>
          <p:cNvGrpSpPr/>
          <p:nvPr/>
        </p:nvGrpSpPr>
        <p:grpSpPr>
          <a:xfrm>
            <a:off x="9457173" y="1849814"/>
            <a:ext cx="475503" cy="445669"/>
            <a:chOff x="6219391" y="3816756"/>
            <a:chExt cx="356627" cy="334252"/>
          </a:xfrm>
        </p:grpSpPr>
        <p:sp>
          <p:nvSpPr>
            <p:cNvPr id="913" name="Google Shape;913;p44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>
          <a:extLst>
            <a:ext uri="{FF2B5EF4-FFF2-40B4-BE49-F238E27FC236}">
              <a16:creationId xmlns:a16="http://schemas.microsoft.com/office/drawing/2014/main" id="{ECBACC54-B5FE-3A19-EEEC-D833DB5E4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A51EEA9-9161-7FA7-6EB6-236697BAE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530" y="1315765"/>
            <a:ext cx="8452940" cy="4226470"/>
          </a:xfrm>
          <a:prstGeom prst="rect">
            <a:avLst/>
          </a:prstGeom>
        </p:spPr>
      </p:pic>
      <p:sp>
        <p:nvSpPr>
          <p:cNvPr id="898" name="Google Shape;898;p44">
            <a:extLst>
              <a:ext uri="{FF2B5EF4-FFF2-40B4-BE49-F238E27FC236}">
                <a16:creationId xmlns:a16="http://schemas.microsoft.com/office/drawing/2014/main" id="{63F6ACFD-E84E-C35A-4B9B-85F113BD8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 – introduction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01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>
          <a:extLst>
            <a:ext uri="{FF2B5EF4-FFF2-40B4-BE49-F238E27FC236}">
              <a16:creationId xmlns:a16="http://schemas.microsoft.com/office/drawing/2014/main" id="{26AE60F3-9ECB-9342-7D09-06C310315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>
            <a:extLst>
              <a:ext uri="{FF2B5EF4-FFF2-40B4-BE49-F238E27FC236}">
                <a16:creationId xmlns:a16="http://schemas.microsoft.com/office/drawing/2014/main" id="{B1A98F24-FE3C-E306-E953-B48260A83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 – quality goals example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23998-D83E-8260-5931-9C730D258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77" y="2191930"/>
            <a:ext cx="9561905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62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>
          <a:extLst>
            <a:ext uri="{FF2B5EF4-FFF2-40B4-BE49-F238E27FC236}">
              <a16:creationId xmlns:a16="http://schemas.microsoft.com/office/drawing/2014/main" id="{C82546EE-8380-EFB6-6433-75DFF0F3D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>
            <a:extLst>
              <a:ext uri="{FF2B5EF4-FFF2-40B4-BE49-F238E27FC236}">
                <a16:creationId xmlns:a16="http://schemas.microsoft.com/office/drawing/2014/main" id="{F83B94C0-4969-232F-3B72-E55DC952A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 – stakeholders example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9A1D7-0FCB-E149-3219-2BB60D64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363" y="1356967"/>
            <a:ext cx="8125274" cy="40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30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2/12 - Constraints</a:t>
            </a:r>
            <a:endParaRPr dirty="0"/>
          </a:p>
        </p:txBody>
      </p:sp>
      <p:sp>
        <p:nvSpPr>
          <p:cNvPr id="891" name="Google Shape;891;p43"/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Iedere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requirement die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sofware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architecten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hun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vrijheid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betrekking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ontwerp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implementatie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of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ontwikkel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proces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beperken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Deze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kunnen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verder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gaan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individuele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systemen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toepassing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op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organisatie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organisatorisch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zelfs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politiek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7" name="Picture 6" descr="Arrows pointing to a white square with a white square with red arrows pointing to a white square with a white square with a black background with red arrows pointing to a white square with a black and&#10;&#10;AI-generated content may be incorrect.">
            <a:extLst>
              <a:ext uri="{FF2B5EF4-FFF2-40B4-BE49-F238E27FC236}">
                <a16:creationId xmlns:a16="http://schemas.microsoft.com/office/drawing/2014/main" id="{57FCE1BD-88D5-96FD-F8AD-B6783D9A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3" y="2662513"/>
            <a:ext cx="4278436" cy="33033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86A1BFAD-75C0-6C37-F968-E0572E5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D2CFF069-D7F1-6C64-BCB1-D7E90B9AD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2/12 – Constraints example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93CC1-91B1-0D8D-C37A-39C603890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66" y="1356967"/>
            <a:ext cx="6372868" cy="459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2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E567E01F-9F26-6F15-C9F5-3FAFD9F09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BD14407B-AF88-DDE6-FCEE-5EBCC801F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3/12 – Context en scope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F105A092-B680-B18D-B241-80D2E61F1CB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benoemen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reikwijdte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(scope) van je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systeem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alle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omliggende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partijen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(context)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verschillende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communicatie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kanalen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er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tussen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b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zowel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business context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getoond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worden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meer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context.</a:t>
            </a:r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diagram of a system&#10;&#10;AI-generated content may be incorrect.">
            <a:extLst>
              <a:ext uri="{FF2B5EF4-FFF2-40B4-BE49-F238E27FC236}">
                <a16:creationId xmlns:a16="http://schemas.microsoft.com/office/drawing/2014/main" id="{50854311-91A8-5D28-87CF-4301462D3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2" y="3983278"/>
            <a:ext cx="4686792" cy="20120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854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1A8C39C4-91ED-2F0E-2568-7E116F831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A69747D-A0CD-1552-1384-FA4129777E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3/12 – Context en scope example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4510F-E18A-8760-8B8A-667DF6A0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89" y="1236262"/>
            <a:ext cx="5734021" cy="52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68D6CC2D-4E8F-A188-3846-C0369C847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7BEDA9EC-2FD7-BADA-4F87-FAFB2136E1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4/12 – Solution strategy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90E2466D-51D9-492A-3089-A50287C14B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Beschrijving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gekozen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oplossingsrichting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Beslissingen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betrekking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technologie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Top-level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decompositie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system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Keuzes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bepaald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architectuur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of design pattern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Relevante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organisorische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beslissingen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uitbesteden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werk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?)</a:t>
            </a:r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87862-20DB-DBCF-C221-4591EE6A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7" y="2812092"/>
            <a:ext cx="3253405" cy="3300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93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8"/>
          <p:cNvSpPr txBox="1">
            <a:spLocks noGrp="1"/>
          </p:cNvSpPr>
          <p:nvPr>
            <p:ph type="title"/>
          </p:nvPr>
        </p:nvSpPr>
        <p:spPr>
          <a:xfrm>
            <a:off x="1699400" y="1455033"/>
            <a:ext cx="4276400" cy="2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Wat doe </a:t>
            </a:r>
            <a:r>
              <a:rPr lang="en-GB" dirty="0" err="1"/>
              <a:t>ik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989" name="Google Shape;989;p48"/>
          <p:cNvSpPr txBox="1">
            <a:spLocks noGrp="1"/>
          </p:cNvSpPr>
          <p:nvPr>
            <p:ph type="subTitle" idx="1"/>
          </p:nvPr>
        </p:nvSpPr>
        <p:spPr>
          <a:xfrm>
            <a:off x="1699400" y="2905060"/>
            <a:ext cx="4276400" cy="193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en-GB" dirty="0"/>
              <a:t>Software architect </a:t>
            </a:r>
            <a:r>
              <a:rPr lang="en-GB" dirty="0" err="1"/>
              <a:t>bij</a:t>
            </a:r>
            <a:r>
              <a:rPr lang="en-GB" dirty="0"/>
              <a:t> ICT </a:t>
            </a:r>
            <a:br>
              <a:rPr lang="en-GB" dirty="0"/>
            </a:br>
            <a:r>
              <a:rPr lang="en-GB" dirty="0"/>
              <a:t>Group, unit Machine &amp; </a:t>
            </a:r>
            <a:br>
              <a:rPr lang="en-GB" dirty="0"/>
            </a:br>
            <a:r>
              <a:rPr lang="en-GB" dirty="0"/>
              <a:t>Systems</a:t>
            </a:r>
          </a:p>
          <a:p>
            <a:pPr marL="342900" indent="-342900"/>
            <a:r>
              <a:rPr lang="en-GB" dirty="0"/>
              <a:t>Software voor machine </a:t>
            </a:r>
            <a:br>
              <a:rPr lang="en-GB" dirty="0"/>
            </a:br>
            <a:r>
              <a:rPr lang="en-GB" dirty="0" err="1"/>
              <a:t>aansturing</a:t>
            </a:r>
            <a:endParaRPr lang="en-GB" dirty="0"/>
          </a:p>
          <a:p>
            <a:pPr marL="342900" indent="-342900"/>
            <a:r>
              <a:rPr lang="en-GB" dirty="0"/>
              <a:t>Van desktop tot cloud</a:t>
            </a:r>
          </a:p>
          <a:p>
            <a:pPr marL="342900" indent="-342900"/>
            <a:r>
              <a:rPr lang="en-GB" dirty="0"/>
              <a:t>.NET, C#, beetje Linux</a:t>
            </a:r>
          </a:p>
          <a:p>
            <a:pPr marL="342900" indent="-342900"/>
            <a:endParaRPr lang="en-GB" dirty="0"/>
          </a:p>
          <a:p>
            <a:pPr marL="342900" indent="-342900"/>
            <a:endParaRPr dirty="0"/>
          </a:p>
        </p:txBody>
      </p:sp>
      <p:pic>
        <p:nvPicPr>
          <p:cNvPr id="6" name="VID_20191030_113026">
            <a:hlinkClick r:id="" action="ppaction://media"/>
            <a:extLst>
              <a:ext uri="{FF2B5EF4-FFF2-40B4-BE49-F238E27FC236}">
                <a16:creationId xmlns:a16="http://schemas.microsoft.com/office/drawing/2014/main" id="{CD08FE5D-3C12-6BAE-BEFF-B21B41DB1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4032" y="3271911"/>
            <a:ext cx="4928089" cy="2772050"/>
          </a:xfrm>
          <a:prstGeom prst="rect">
            <a:avLst/>
          </a:prstGeom>
        </p:spPr>
      </p:pic>
      <p:pic>
        <p:nvPicPr>
          <p:cNvPr id="7" name="VID_20191030_113140">
            <a:hlinkClick r:id="" action="ppaction://media"/>
            <a:extLst>
              <a:ext uri="{FF2B5EF4-FFF2-40B4-BE49-F238E27FC236}">
                <a16:creationId xmlns:a16="http://schemas.microsoft.com/office/drawing/2014/main" id="{28049F22-AE75-2510-2B1B-C17F60FA2D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91281" y="407020"/>
            <a:ext cx="4827239" cy="2715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9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4E745770-BC4E-87C1-30F7-17EBD4081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40B94C1-FEFC-7603-275F-C811589C6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5/12 – Building block view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0D1D923F-B8C6-519C-A880-92835CC9CE1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Decompositie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system,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getoond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hierarchie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Zelf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bepalen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tot welk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niveau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je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gaat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Heeft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zeer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overeenkomsten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het C4 model)</a:t>
            </a:r>
            <a:endParaRPr dirty="0"/>
          </a:p>
        </p:txBody>
      </p:sp>
      <p:pic>
        <p:nvPicPr>
          <p:cNvPr id="3" name="Picture 2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90CCDAD3-3F10-7EC9-4A19-7DBAC545B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2" y="2698415"/>
            <a:ext cx="2615189" cy="3703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607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32A65370-F62D-6D48-6E78-F3155C56B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9BDAE25A-1337-213A-34B8-6C0B08523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5/12 – Building block view example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23F7C-3292-DB07-9DE6-9CD98BDA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507" y="1356967"/>
            <a:ext cx="4634986" cy="51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88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B92746D5-FEFC-D8AB-F68D-1D10DDE08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EC25E764-4C7D-7480-149B-FEBFF37348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6/12 – Runtime view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39D008E6-B02B-1FA5-75D4-0AAA0751E6E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Beschrijft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gedrag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building blocks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tijdens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runtime. Alleen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belangrijkste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 cases. Denk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hierbij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ook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aan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afhandelen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foutief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gedrag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excepties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hardware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fouten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4" name="Picture 3" descr="A diagram of a product&#10;&#10;AI-generated content may be incorrect.">
            <a:extLst>
              <a:ext uri="{FF2B5EF4-FFF2-40B4-BE49-F238E27FC236}">
                <a16:creationId xmlns:a16="http://schemas.microsoft.com/office/drawing/2014/main" id="{EC3E03E9-2DA3-8789-D3F3-4C569B995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29" y="2956142"/>
            <a:ext cx="2905834" cy="3156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12047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01155B1B-7117-D784-1CB9-DE9AA5332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3F3D3AA0-3863-DC4D-EB7C-7A4E3DF434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6/12 – Runtime view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FC4C5-6A46-BBDE-F4AA-0FA10737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39" y="1268887"/>
            <a:ext cx="5576522" cy="499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7C0A0918-71EA-DDBC-C4D8-532A547A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7412C0B2-12FF-F1DE-531E-3BD69BD536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7/12 – Deployment view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B3850447-0027-B12A-9304-D736A22E9CC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Beschrijft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je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infrastructuur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Map je software building blocks op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infrastructuur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elementen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diagram of a pink box&#10;&#10;AI-generated content may be incorrect.">
            <a:extLst>
              <a:ext uri="{FF2B5EF4-FFF2-40B4-BE49-F238E27FC236}">
                <a16:creationId xmlns:a16="http://schemas.microsoft.com/office/drawing/2014/main" id="{5D2BAE4A-8532-4E26-A9C5-D766DA726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26" y="3105700"/>
            <a:ext cx="2130556" cy="26883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72122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955CB4F5-0286-ABE0-7320-0AA27BA1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25714132-24DE-BF10-ECB5-908EC11E8F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7/12 – Deployment view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4BB6E-0478-C34F-BC2F-7A092D91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74" y="1276873"/>
            <a:ext cx="8102851" cy="444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2D6DB7F7-B4CA-9240-0DAA-07FBE3B29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A6D8A98-6625-785C-85CB-33FD19819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8/12 – Cross cutting concepts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13326F0D-EE5F-E230-A95F-5B46300D8FA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Beschrijving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oplossings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aanpak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concepten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die relevant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meerdere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building blocks.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Typische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voorbeelden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Security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Logging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Afspraken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over datum/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tijd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notatie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7F213-61B6-8A9E-6942-85BFAB87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0" y="3507058"/>
            <a:ext cx="3850354" cy="2114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06097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9C73074D-BFE4-8F59-310E-B467690E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FFEB6426-2E4F-7014-1535-F3C90D4D7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9/12 – Architectural decisions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FA941C44-6C21-E080-385A-DA744E66FFA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vastleggen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dure,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kritische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of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grote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impact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hebbende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architectuur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beslissingen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behulp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Architecture Decision Records.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black box with text on it&#10;&#10;AI-generated content may be incorrect.">
            <a:extLst>
              <a:ext uri="{FF2B5EF4-FFF2-40B4-BE49-F238E27FC236}">
                <a16:creationId xmlns:a16="http://schemas.microsoft.com/office/drawing/2014/main" id="{4705137C-8F7E-2DF9-EEEE-35689AF7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3150296"/>
            <a:ext cx="5396684" cy="30375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54560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48DB862A-3F42-DDDF-D317-A91B48358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ADE4E046-6366-388E-D916-A61971CD8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9/12 – Architectural decision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006ED-0250-9370-1C3A-429814F6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22" y="1254638"/>
            <a:ext cx="6991755" cy="52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00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1437241D-C883-4ADA-54D7-BA0B7FFB3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B48DD752-257C-0F22-224B-C9977E1872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10/12 – Quality requirements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4A10D9DD-0E21-24C2-0B9C-D9099DE55B2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benoemen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quality requirements door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opstellen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quality tree met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bijbehorende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quality scenario’s.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meest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quality requirements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heb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je al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benoemd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 – Introduction &amp; Goals.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57BDD18C-AD56-C691-801F-135049CF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9" y="3131506"/>
            <a:ext cx="4271238" cy="2644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0010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5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6" cy="6858000"/>
          </a:xfrm>
          <a:prstGeom prst="rect">
            <a:avLst/>
          </a:prstGeom>
        </p:spPr>
      </p:pic>
      <p:grpSp>
        <p:nvGrpSpPr>
          <p:cNvPr id="1080" name="Google Shape;1080;p52"/>
          <p:cNvGrpSpPr/>
          <p:nvPr/>
        </p:nvGrpSpPr>
        <p:grpSpPr>
          <a:xfrm>
            <a:off x="9388725" y="309069"/>
            <a:ext cx="4670155" cy="6239852"/>
            <a:chOff x="7012519" y="401451"/>
            <a:chExt cx="3502616" cy="4679889"/>
          </a:xfrm>
        </p:grpSpPr>
        <p:grpSp>
          <p:nvGrpSpPr>
            <p:cNvPr id="1081" name="Google Shape;1081;p52"/>
            <p:cNvGrpSpPr/>
            <p:nvPr/>
          </p:nvGrpSpPr>
          <p:grpSpPr>
            <a:xfrm rot="-5400000" flipH="1">
              <a:off x="7984113" y="2550319"/>
              <a:ext cx="1559428" cy="3502615"/>
              <a:chOff x="1390914" y="2488356"/>
              <a:chExt cx="811526" cy="1822760"/>
            </a:xfrm>
          </p:grpSpPr>
          <p:sp>
            <p:nvSpPr>
              <p:cNvPr id="1082" name="Google Shape;1082;p52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2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2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2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2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52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2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2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2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2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2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2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2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2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2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2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2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2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2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2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2" name="Google Shape;1102;p52"/>
            <p:cNvGrpSpPr/>
            <p:nvPr/>
          </p:nvGrpSpPr>
          <p:grpSpPr>
            <a:xfrm rot="-5400000">
              <a:off x="8175918" y="-631579"/>
              <a:ext cx="740390" cy="2806450"/>
              <a:chOff x="8218831" y="2346909"/>
              <a:chExt cx="740390" cy="2806450"/>
            </a:xfrm>
          </p:grpSpPr>
          <p:sp>
            <p:nvSpPr>
              <p:cNvPr id="1103" name="Google Shape;1103;p52"/>
              <p:cNvSpPr/>
              <p:nvPr/>
            </p:nvSpPr>
            <p:spPr>
              <a:xfrm rot="-5400000">
                <a:off x="7409304" y="3603442"/>
                <a:ext cx="2806450" cy="293383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 rot="-5400000">
                <a:off x="7520808" y="3794852"/>
                <a:ext cx="2409421" cy="30759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 rot="-5400000">
                <a:off x="7336629" y="3695260"/>
                <a:ext cx="2603756" cy="312441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 rot="-5400000">
                <a:off x="7266838" y="3694675"/>
                <a:ext cx="2484564" cy="432803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 rot="-5400000">
                <a:off x="7264499" y="3772159"/>
                <a:ext cx="2335532" cy="426869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52"/>
              <p:cNvSpPr/>
              <p:nvPr/>
            </p:nvSpPr>
            <p:spPr>
              <a:xfrm rot="-5400000">
                <a:off x="7898072" y="4609597"/>
                <a:ext cx="958636" cy="128888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52"/>
              <p:cNvSpPr/>
              <p:nvPr/>
            </p:nvSpPr>
            <p:spPr>
              <a:xfrm rot="-5400000">
                <a:off x="7893308" y="4534537"/>
                <a:ext cx="1038460" cy="199183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52"/>
              <p:cNvSpPr/>
              <p:nvPr/>
            </p:nvSpPr>
            <p:spPr>
              <a:xfrm rot="-5400000">
                <a:off x="7885576" y="4457597"/>
                <a:ext cx="1123132" cy="268391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52"/>
            <p:cNvGrpSpPr/>
            <p:nvPr/>
          </p:nvGrpSpPr>
          <p:grpSpPr>
            <a:xfrm rot="-5400000">
              <a:off x="7984113" y="900656"/>
              <a:ext cx="1559428" cy="3502615"/>
              <a:chOff x="1390914" y="2488356"/>
              <a:chExt cx="811526" cy="1822760"/>
            </a:xfrm>
          </p:grpSpPr>
          <p:sp>
            <p:nvSpPr>
              <p:cNvPr id="1112" name="Google Shape;1112;p52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2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2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2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2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2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2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2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2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2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2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2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2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2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2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2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2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2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2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2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52"/>
            <p:cNvGrpSpPr/>
            <p:nvPr/>
          </p:nvGrpSpPr>
          <p:grpSpPr>
            <a:xfrm rot="-5400000">
              <a:off x="8729180" y="58064"/>
              <a:ext cx="844118" cy="2727790"/>
              <a:chOff x="2474121" y="2891575"/>
              <a:chExt cx="439279" cy="1419541"/>
            </a:xfrm>
          </p:grpSpPr>
          <p:sp>
            <p:nvSpPr>
              <p:cNvPr id="1133" name="Google Shape;1133;p52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2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2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2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2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2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2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2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1" name="Google Shape;1141;p52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Bouwen van custom hardware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4AC2E13E-762A-16CC-A6C2-D673C9B1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37994E29-7D6E-BE1A-EDBB-B9B76769B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10/12 – Quality requirements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9ACE3-EF5D-78C2-3FC1-0499710C6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92" y="1356967"/>
            <a:ext cx="7178016" cy="51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50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8513962A-A29E-1295-9240-6A12C8B7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5679EB45-08A2-F23F-3618-932B1ABE4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11/12 – Risks &amp; technical debt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5119157B-4C11-ADE6-19BA-76BD8000528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Welke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potentiele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problem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bestaan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er in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rond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systeem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Waar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ontwikkelaars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minst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blij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mee?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person in a garment standing in the water&#10;&#10;AI-generated content may be incorrect.">
            <a:extLst>
              <a:ext uri="{FF2B5EF4-FFF2-40B4-BE49-F238E27FC236}">
                <a16:creationId xmlns:a16="http://schemas.microsoft.com/office/drawing/2014/main" id="{AF597EEC-4D3C-CA7B-FE52-662C590F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3329292"/>
            <a:ext cx="5736921" cy="2409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58488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A00123FF-DCBA-B02E-193A-D5C66360B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038CF105-467E-3DF5-48EC-DD94BA587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11/12 – Risks &amp; technical debt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E2049-931A-C093-69E0-6E817915F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90" y="1295666"/>
            <a:ext cx="9647619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52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0E8D8231-5B24-4E4F-F03A-137E58D4B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BAE1D15D-277D-E3A2-BF80-DCD321CCE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12/12 – Glossary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EA20EDE1-4E68-B121-8B28-1D039EA1CA3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woordenlijst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alle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domein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termen die door stakeholders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gebruikt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worden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wanneer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ze het system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beschrijven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l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Denk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hierbij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ook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‘ubiquitous language’ van Domain Driven Design (Eric Evans)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4" name="Picture 3" descr="Close-up of a dictionary page with words&#10;&#10;AI-generated content may be incorrect.">
            <a:extLst>
              <a:ext uri="{FF2B5EF4-FFF2-40B4-BE49-F238E27FC236}">
                <a16:creationId xmlns:a16="http://schemas.microsoft.com/office/drawing/2014/main" id="{94C818C1-AAC8-3E8F-7664-AB5FB255F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2" y="3128456"/>
            <a:ext cx="3903945" cy="2597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1099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2CDBC575-FE11-6027-6833-04AAB2D23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B0B2B6C-78B8-B471-934E-E88469E3E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12/12 – Glossary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44CE-61E4-B0C7-B393-ADDBC889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43" y="1400761"/>
            <a:ext cx="9485714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74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2"/>
          <p:cNvSpPr txBox="1">
            <a:spLocks noGrp="1"/>
          </p:cNvSpPr>
          <p:nvPr>
            <p:ph type="title"/>
          </p:nvPr>
        </p:nvSpPr>
        <p:spPr>
          <a:xfrm>
            <a:off x="1417484" y="4458400"/>
            <a:ext cx="6442000" cy="70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—</a:t>
            </a:r>
            <a:r>
              <a:rPr lang="nl-NL" dirty="0"/>
              <a:t>Frank Lloyd Wright</a:t>
            </a:r>
            <a:endParaRPr dirty="0"/>
          </a:p>
        </p:txBody>
      </p:sp>
      <p:sp>
        <p:nvSpPr>
          <p:cNvPr id="884" name="Google Shape;884;p42"/>
          <p:cNvSpPr txBox="1">
            <a:spLocks noGrp="1"/>
          </p:cNvSpPr>
          <p:nvPr>
            <p:ph type="subTitle" idx="1"/>
          </p:nvPr>
        </p:nvSpPr>
        <p:spPr>
          <a:xfrm>
            <a:off x="1417500" y="1790467"/>
            <a:ext cx="7298800" cy="242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“</a:t>
            </a:r>
            <a:r>
              <a:rPr lang="en-GB" dirty="0"/>
              <a:t>You can use an eraser on the drafting table or a sledgehammer on the construction site</a:t>
            </a:r>
            <a:r>
              <a:rPr lang="en-US" dirty="0"/>
              <a:t>.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7"/>
          <p:cNvSpPr txBox="1">
            <a:spLocks noGrp="1"/>
          </p:cNvSpPr>
          <p:nvPr>
            <p:ph type="title"/>
          </p:nvPr>
        </p:nvSpPr>
        <p:spPr>
          <a:xfrm>
            <a:off x="3130600" y="867867"/>
            <a:ext cx="5930800" cy="129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Bedankt!</a:t>
            </a:r>
            <a:endParaRPr dirty="0"/>
          </a:p>
        </p:txBody>
      </p:sp>
      <p:sp>
        <p:nvSpPr>
          <p:cNvPr id="1677" name="Google Shape;1677;p67"/>
          <p:cNvSpPr txBox="1">
            <a:spLocks noGrp="1"/>
          </p:cNvSpPr>
          <p:nvPr>
            <p:ph type="subTitle" idx="1"/>
          </p:nvPr>
        </p:nvSpPr>
        <p:spPr>
          <a:xfrm>
            <a:off x="3130533" y="2282483"/>
            <a:ext cx="5930800" cy="146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wilbert@arentheym.com</a:t>
            </a:r>
            <a:endParaRPr dirty="0"/>
          </a:p>
          <a:p>
            <a:pPr marL="0" indent="0"/>
            <a:r>
              <a:rPr lang="en" dirty="0"/>
              <a:t>+31 6 13 73 98 51</a:t>
            </a:r>
            <a:endParaRPr dirty="0"/>
          </a:p>
          <a:p>
            <a:pPr marL="0" indent="0"/>
            <a:r>
              <a:rPr lang="nl-NL" dirty="0" err="1"/>
              <a:t>weeveedee.bsky.social</a:t>
            </a:r>
            <a:endParaRPr lang="nl-NL" dirty="0"/>
          </a:p>
          <a:p>
            <a:pPr marL="0" indent="0"/>
            <a:r>
              <a:rPr lang="nl-NL" dirty="0"/>
              <a:t>www.linkedin.com/in/wilbertvandolleweerd/</a:t>
            </a:r>
          </a:p>
          <a:p>
            <a:pPr marL="0" indent="0"/>
            <a:r>
              <a:rPr lang="nl-NL" dirty="0"/>
              <a:t>github.com/WilbertOnGithub</a:t>
            </a:r>
            <a:endParaRPr dirty="0"/>
          </a:p>
        </p:txBody>
      </p:sp>
      <p:sp>
        <p:nvSpPr>
          <p:cNvPr id="1678" name="Google Shape;1678;p67"/>
          <p:cNvSpPr txBox="1"/>
          <p:nvPr/>
        </p:nvSpPr>
        <p:spPr>
          <a:xfrm>
            <a:off x="3328200" y="5725175"/>
            <a:ext cx="5535600" cy="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kern="0">
                <a:solidFill>
                  <a:srgbClr val="FAFAFA"/>
                </a:solidFill>
                <a:latin typeface="Catamaran"/>
                <a:ea typeface="Catamaran"/>
                <a:cs typeface="Catamaran"/>
                <a:sym typeface="Catamaran"/>
              </a:rPr>
              <a:t>Please keep this slide for attribution</a:t>
            </a:r>
            <a:endParaRPr sz="1600" kern="0">
              <a:solidFill>
                <a:srgbClr val="FAFAFA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679" name="Google Shape;1679;p67"/>
          <p:cNvGrpSpPr/>
          <p:nvPr/>
        </p:nvGrpSpPr>
        <p:grpSpPr>
          <a:xfrm>
            <a:off x="950972" y="-2"/>
            <a:ext cx="1582483" cy="2654356"/>
            <a:chOff x="786179" y="280873"/>
            <a:chExt cx="1186862" cy="1990767"/>
          </a:xfrm>
        </p:grpSpPr>
        <p:grpSp>
          <p:nvGrpSpPr>
            <p:cNvPr id="1680" name="Google Shape;1680;p67"/>
            <p:cNvGrpSpPr/>
            <p:nvPr/>
          </p:nvGrpSpPr>
          <p:grpSpPr>
            <a:xfrm rot="10800000">
              <a:off x="1363367" y="280873"/>
              <a:ext cx="609674" cy="1990767"/>
              <a:chOff x="6961407" y="2871131"/>
              <a:chExt cx="439278" cy="1434374"/>
            </a:xfrm>
          </p:grpSpPr>
          <p:sp>
            <p:nvSpPr>
              <p:cNvPr id="1681" name="Google Shape;1681;p67"/>
              <p:cNvSpPr/>
              <p:nvPr/>
            </p:nvSpPr>
            <p:spPr>
              <a:xfrm rot="-5400000">
                <a:off x="6647504" y="3552324"/>
                <a:ext cx="1374825" cy="131536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3024" extrusionOk="0">
                    <a:moveTo>
                      <a:pt x="31193" y="0"/>
                    </a:moveTo>
                    <a:cubicBezTo>
                      <a:pt x="31079" y="0"/>
                      <a:pt x="30893" y="114"/>
                      <a:pt x="30836" y="300"/>
                    </a:cubicBezTo>
                    <a:lnTo>
                      <a:pt x="17287" y="300"/>
                    </a:lnTo>
                    <a:lnTo>
                      <a:pt x="17287" y="2796"/>
                    </a:lnTo>
                    <a:lnTo>
                      <a:pt x="0" y="2796"/>
                    </a:lnTo>
                    <a:lnTo>
                      <a:pt x="0" y="3024"/>
                    </a:lnTo>
                    <a:lnTo>
                      <a:pt x="17529" y="3024"/>
                    </a:lnTo>
                    <a:lnTo>
                      <a:pt x="17529" y="528"/>
                    </a:lnTo>
                    <a:lnTo>
                      <a:pt x="30836" y="528"/>
                    </a:lnTo>
                    <a:cubicBezTo>
                      <a:pt x="30893" y="656"/>
                      <a:pt x="31079" y="770"/>
                      <a:pt x="31193" y="770"/>
                    </a:cubicBezTo>
                    <a:cubicBezTo>
                      <a:pt x="31435" y="770"/>
                      <a:pt x="31607" y="599"/>
                      <a:pt x="31607" y="414"/>
                    </a:cubicBezTo>
                    <a:cubicBezTo>
                      <a:pt x="31607" y="171"/>
                      <a:pt x="31435" y="0"/>
                      <a:pt x="311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67"/>
              <p:cNvSpPr/>
              <p:nvPr/>
            </p:nvSpPr>
            <p:spPr>
              <a:xfrm rot="-5400000">
                <a:off x="6677278" y="3618071"/>
                <a:ext cx="1230283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284" h="3324" extrusionOk="0">
                    <a:moveTo>
                      <a:pt x="27870" y="0"/>
                    </a:moveTo>
                    <a:cubicBezTo>
                      <a:pt x="27741" y="0"/>
                      <a:pt x="27570" y="114"/>
                      <a:pt x="27513" y="228"/>
                    </a:cubicBezTo>
                    <a:lnTo>
                      <a:pt x="16103" y="228"/>
                    </a:lnTo>
                    <a:lnTo>
                      <a:pt x="16103" y="3081"/>
                    </a:lnTo>
                    <a:lnTo>
                      <a:pt x="0" y="3081"/>
                    </a:lnTo>
                    <a:lnTo>
                      <a:pt x="0" y="3324"/>
                    </a:lnTo>
                    <a:lnTo>
                      <a:pt x="16331" y="3324"/>
                    </a:lnTo>
                    <a:lnTo>
                      <a:pt x="16331" y="471"/>
                    </a:lnTo>
                    <a:lnTo>
                      <a:pt x="27513" y="471"/>
                    </a:lnTo>
                    <a:cubicBezTo>
                      <a:pt x="27570" y="656"/>
                      <a:pt x="27741" y="770"/>
                      <a:pt x="27870" y="770"/>
                    </a:cubicBezTo>
                    <a:cubicBezTo>
                      <a:pt x="28098" y="770"/>
                      <a:pt x="28283" y="585"/>
                      <a:pt x="28283" y="357"/>
                    </a:cubicBezTo>
                    <a:cubicBezTo>
                      <a:pt x="28283" y="171"/>
                      <a:pt x="28098" y="0"/>
                      <a:pt x="278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67"/>
              <p:cNvSpPr/>
              <p:nvPr/>
            </p:nvSpPr>
            <p:spPr>
              <a:xfrm rot="-5400000">
                <a:off x="6529931" y="3512306"/>
                <a:ext cx="1434374" cy="152024"/>
              </a:xfrm>
              <a:custGeom>
                <a:avLst/>
                <a:gdLst/>
                <a:ahLst/>
                <a:cxnLst/>
                <a:rect l="l" t="t" r="r" b="b"/>
                <a:pathLst>
                  <a:path w="32976" h="3495" extrusionOk="0">
                    <a:moveTo>
                      <a:pt x="32562" y="1"/>
                    </a:moveTo>
                    <a:cubicBezTo>
                      <a:pt x="32448" y="1"/>
                      <a:pt x="32263" y="115"/>
                      <a:pt x="32206" y="286"/>
                    </a:cubicBezTo>
                    <a:lnTo>
                      <a:pt x="14976" y="286"/>
                    </a:lnTo>
                    <a:lnTo>
                      <a:pt x="14976" y="3267"/>
                    </a:lnTo>
                    <a:lnTo>
                      <a:pt x="0" y="3267"/>
                    </a:lnTo>
                    <a:lnTo>
                      <a:pt x="0" y="3495"/>
                    </a:lnTo>
                    <a:lnTo>
                      <a:pt x="15204" y="3495"/>
                    </a:lnTo>
                    <a:lnTo>
                      <a:pt x="15204" y="528"/>
                    </a:lnTo>
                    <a:lnTo>
                      <a:pt x="32206" y="528"/>
                    </a:lnTo>
                    <a:cubicBezTo>
                      <a:pt x="32263" y="642"/>
                      <a:pt x="32448" y="771"/>
                      <a:pt x="32562" y="771"/>
                    </a:cubicBezTo>
                    <a:cubicBezTo>
                      <a:pt x="32805" y="771"/>
                      <a:pt x="32976" y="585"/>
                      <a:pt x="32976" y="414"/>
                    </a:cubicBezTo>
                    <a:cubicBezTo>
                      <a:pt x="32976" y="172"/>
                      <a:pt x="32805" y="1"/>
                      <a:pt x="32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67"/>
              <p:cNvSpPr/>
              <p:nvPr/>
            </p:nvSpPr>
            <p:spPr>
              <a:xfrm rot="-5400000">
                <a:off x="6645331" y="3671116"/>
                <a:ext cx="1098138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3923" extrusionOk="0">
                    <a:moveTo>
                      <a:pt x="24832" y="0"/>
                    </a:moveTo>
                    <a:cubicBezTo>
                      <a:pt x="24718" y="0"/>
                      <a:pt x="24532" y="114"/>
                      <a:pt x="24475" y="285"/>
                    </a:cubicBezTo>
                    <a:lnTo>
                      <a:pt x="13835" y="285"/>
                    </a:lnTo>
                    <a:lnTo>
                      <a:pt x="13835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4078" y="3923"/>
                    </a:lnTo>
                    <a:lnTo>
                      <a:pt x="14078" y="528"/>
                    </a:lnTo>
                    <a:lnTo>
                      <a:pt x="24475" y="528"/>
                    </a:lnTo>
                    <a:cubicBezTo>
                      <a:pt x="24532" y="642"/>
                      <a:pt x="24718" y="770"/>
                      <a:pt x="24832" y="770"/>
                    </a:cubicBezTo>
                    <a:cubicBezTo>
                      <a:pt x="25074" y="770"/>
                      <a:pt x="25245" y="585"/>
                      <a:pt x="25245" y="414"/>
                    </a:cubicBezTo>
                    <a:cubicBezTo>
                      <a:pt x="25245" y="171"/>
                      <a:pt x="25074" y="0"/>
                      <a:pt x="248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67"/>
              <p:cNvSpPr/>
              <p:nvPr/>
            </p:nvSpPr>
            <p:spPr>
              <a:xfrm rot="-5400000">
                <a:off x="6506661" y="3582076"/>
                <a:ext cx="1284264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29525" h="3738" extrusionOk="0">
                    <a:moveTo>
                      <a:pt x="29111" y="1"/>
                    </a:moveTo>
                    <a:cubicBezTo>
                      <a:pt x="28996" y="1"/>
                      <a:pt x="28811" y="115"/>
                      <a:pt x="28754" y="300"/>
                    </a:cubicBezTo>
                    <a:lnTo>
                      <a:pt x="12708" y="300"/>
                    </a:lnTo>
                    <a:lnTo>
                      <a:pt x="12708" y="3509"/>
                    </a:lnTo>
                    <a:lnTo>
                      <a:pt x="0" y="3509"/>
                    </a:lnTo>
                    <a:lnTo>
                      <a:pt x="0" y="3737"/>
                    </a:lnTo>
                    <a:lnTo>
                      <a:pt x="12951" y="3737"/>
                    </a:lnTo>
                    <a:lnTo>
                      <a:pt x="12951" y="528"/>
                    </a:lnTo>
                    <a:lnTo>
                      <a:pt x="28754" y="528"/>
                    </a:lnTo>
                    <a:cubicBezTo>
                      <a:pt x="28811" y="657"/>
                      <a:pt x="28996" y="771"/>
                      <a:pt x="29111" y="771"/>
                    </a:cubicBezTo>
                    <a:cubicBezTo>
                      <a:pt x="29353" y="771"/>
                      <a:pt x="29524" y="600"/>
                      <a:pt x="29524" y="414"/>
                    </a:cubicBezTo>
                    <a:cubicBezTo>
                      <a:pt x="29524" y="172"/>
                      <a:pt x="29353" y="1"/>
                      <a:pt x="2911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67"/>
              <p:cNvSpPr/>
              <p:nvPr/>
            </p:nvSpPr>
            <p:spPr>
              <a:xfrm rot="-5400000">
                <a:off x="6617711" y="3742147"/>
                <a:ext cx="953596" cy="173120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3980" extrusionOk="0">
                    <a:moveTo>
                      <a:pt x="21566" y="0"/>
                    </a:moveTo>
                    <a:cubicBezTo>
                      <a:pt x="21394" y="0"/>
                      <a:pt x="21209" y="114"/>
                      <a:pt x="21209" y="300"/>
                    </a:cubicBezTo>
                    <a:lnTo>
                      <a:pt x="11168" y="300"/>
                    </a:lnTo>
                    <a:lnTo>
                      <a:pt x="11168" y="3752"/>
                    </a:lnTo>
                    <a:lnTo>
                      <a:pt x="0" y="3752"/>
                    </a:lnTo>
                    <a:lnTo>
                      <a:pt x="0" y="3980"/>
                    </a:lnTo>
                    <a:lnTo>
                      <a:pt x="11410" y="3980"/>
                    </a:lnTo>
                    <a:lnTo>
                      <a:pt x="11410" y="542"/>
                    </a:lnTo>
                    <a:lnTo>
                      <a:pt x="21209" y="542"/>
                    </a:lnTo>
                    <a:cubicBezTo>
                      <a:pt x="21209" y="656"/>
                      <a:pt x="21394" y="771"/>
                      <a:pt x="21566" y="771"/>
                    </a:cubicBezTo>
                    <a:cubicBezTo>
                      <a:pt x="21751" y="771"/>
                      <a:pt x="21922" y="599"/>
                      <a:pt x="21922" y="414"/>
                    </a:cubicBezTo>
                    <a:cubicBezTo>
                      <a:pt x="21922" y="186"/>
                      <a:pt x="21751" y="0"/>
                      <a:pt x="215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67"/>
              <p:cNvSpPr/>
              <p:nvPr/>
            </p:nvSpPr>
            <p:spPr>
              <a:xfrm rot="-5400000">
                <a:off x="6516884" y="3690342"/>
                <a:ext cx="1059686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3923" extrusionOk="0">
                    <a:moveTo>
                      <a:pt x="24004" y="1"/>
                    </a:moveTo>
                    <a:cubicBezTo>
                      <a:pt x="23819" y="1"/>
                      <a:pt x="23648" y="115"/>
                      <a:pt x="23648" y="300"/>
                    </a:cubicBezTo>
                    <a:lnTo>
                      <a:pt x="10098" y="300"/>
                    </a:lnTo>
                    <a:lnTo>
                      <a:pt x="10098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0341" y="3923"/>
                    </a:lnTo>
                    <a:lnTo>
                      <a:pt x="10341" y="543"/>
                    </a:lnTo>
                    <a:lnTo>
                      <a:pt x="23648" y="543"/>
                    </a:lnTo>
                    <a:cubicBezTo>
                      <a:pt x="23648" y="657"/>
                      <a:pt x="23819" y="771"/>
                      <a:pt x="24004" y="771"/>
                    </a:cubicBezTo>
                    <a:cubicBezTo>
                      <a:pt x="24176" y="771"/>
                      <a:pt x="24361" y="600"/>
                      <a:pt x="24361" y="414"/>
                    </a:cubicBezTo>
                    <a:cubicBezTo>
                      <a:pt x="24361" y="186"/>
                      <a:pt x="24176" y="1"/>
                      <a:pt x="24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8" name="Google Shape;1688;p67"/>
            <p:cNvGrpSpPr/>
            <p:nvPr/>
          </p:nvGrpSpPr>
          <p:grpSpPr>
            <a:xfrm rot="10800000">
              <a:off x="786179" y="280873"/>
              <a:ext cx="545140" cy="1908120"/>
              <a:chOff x="7780935" y="2930680"/>
              <a:chExt cx="392780" cy="1374825"/>
            </a:xfrm>
          </p:grpSpPr>
          <p:sp>
            <p:nvSpPr>
              <p:cNvPr id="1689" name="Google Shape;1689;p67"/>
              <p:cNvSpPr/>
              <p:nvPr/>
            </p:nvSpPr>
            <p:spPr>
              <a:xfrm rot="-5400000">
                <a:off x="7866274" y="3998065"/>
                <a:ext cx="449808" cy="165073"/>
              </a:xfrm>
              <a:custGeom>
                <a:avLst/>
                <a:gdLst/>
                <a:ahLst/>
                <a:cxnLst/>
                <a:rect l="l" t="t" r="r" b="b"/>
                <a:pathLst>
                  <a:path w="10341" h="3795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9856" y="229"/>
                    </a:lnTo>
                    <a:lnTo>
                      <a:pt x="9856" y="3081"/>
                    </a:lnTo>
                    <a:cubicBezTo>
                      <a:pt x="9685" y="3081"/>
                      <a:pt x="9556" y="3267"/>
                      <a:pt x="9556" y="3438"/>
                    </a:cubicBezTo>
                    <a:cubicBezTo>
                      <a:pt x="9556" y="3623"/>
                      <a:pt x="9742" y="3794"/>
                      <a:pt x="9984" y="3794"/>
                    </a:cubicBezTo>
                    <a:cubicBezTo>
                      <a:pt x="10155" y="3794"/>
                      <a:pt x="10341" y="3623"/>
                      <a:pt x="10341" y="3438"/>
                    </a:cubicBezTo>
                    <a:cubicBezTo>
                      <a:pt x="10341" y="3267"/>
                      <a:pt x="10212" y="3081"/>
                      <a:pt x="10098" y="3081"/>
                    </a:cubicBezTo>
                    <a:lnTo>
                      <a:pt x="1009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67"/>
              <p:cNvSpPr/>
              <p:nvPr/>
            </p:nvSpPr>
            <p:spPr>
              <a:xfrm rot="-5400000">
                <a:off x="7822212" y="3954002"/>
                <a:ext cx="498829" cy="204177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4694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0925" y="243"/>
                    </a:lnTo>
                    <a:lnTo>
                      <a:pt x="10925" y="3980"/>
                    </a:lnTo>
                    <a:cubicBezTo>
                      <a:pt x="10811" y="3980"/>
                      <a:pt x="10697" y="4166"/>
                      <a:pt x="10697" y="4337"/>
                    </a:cubicBezTo>
                    <a:cubicBezTo>
                      <a:pt x="10697" y="4522"/>
                      <a:pt x="10868" y="4693"/>
                      <a:pt x="11054" y="4693"/>
                    </a:cubicBezTo>
                    <a:cubicBezTo>
                      <a:pt x="11282" y="4693"/>
                      <a:pt x="11467" y="4522"/>
                      <a:pt x="11467" y="4337"/>
                    </a:cubicBezTo>
                    <a:cubicBezTo>
                      <a:pt x="11467" y="4166"/>
                      <a:pt x="11339" y="3980"/>
                      <a:pt x="11168" y="3980"/>
                    </a:cubicBezTo>
                    <a:lnTo>
                      <a:pt x="1116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67"/>
              <p:cNvSpPr/>
              <p:nvPr/>
            </p:nvSpPr>
            <p:spPr>
              <a:xfrm rot="-5400000">
                <a:off x="7418033" y="3559740"/>
                <a:ext cx="1266256" cy="225274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5179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1995" y="243"/>
                    </a:lnTo>
                    <a:lnTo>
                      <a:pt x="11995" y="5178"/>
                    </a:lnTo>
                    <a:lnTo>
                      <a:pt x="16631" y="5178"/>
                    </a:lnTo>
                    <a:lnTo>
                      <a:pt x="20909" y="828"/>
                    </a:lnTo>
                    <a:lnTo>
                      <a:pt x="28340" y="828"/>
                    </a:lnTo>
                    <a:cubicBezTo>
                      <a:pt x="28397" y="1013"/>
                      <a:pt x="28526" y="1127"/>
                      <a:pt x="28697" y="1127"/>
                    </a:cubicBezTo>
                    <a:cubicBezTo>
                      <a:pt x="28939" y="1127"/>
                      <a:pt x="29111" y="956"/>
                      <a:pt x="29111" y="714"/>
                    </a:cubicBezTo>
                    <a:cubicBezTo>
                      <a:pt x="29111" y="543"/>
                      <a:pt x="28939" y="357"/>
                      <a:pt x="28697" y="357"/>
                    </a:cubicBezTo>
                    <a:cubicBezTo>
                      <a:pt x="28583" y="357"/>
                      <a:pt x="28397" y="471"/>
                      <a:pt x="28340" y="600"/>
                    </a:cubicBezTo>
                    <a:lnTo>
                      <a:pt x="20852" y="600"/>
                    </a:lnTo>
                    <a:lnTo>
                      <a:pt x="16516" y="4936"/>
                    </a:lnTo>
                    <a:lnTo>
                      <a:pt x="12238" y="4936"/>
                    </a:lnTo>
                    <a:lnTo>
                      <a:pt x="1223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67"/>
              <p:cNvSpPr/>
              <p:nvPr/>
            </p:nvSpPr>
            <p:spPr>
              <a:xfrm rot="-5400000">
                <a:off x="7317206" y="3505455"/>
                <a:ext cx="1374825" cy="225274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5179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3065" y="243"/>
                    </a:lnTo>
                    <a:lnTo>
                      <a:pt x="13065" y="5178"/>
                    </a:lnTo>
                    <a:lnTo>
                      <a:pt x="15917" y="5178"/>
                    </a:lnTo>
                    <a:lnTo>
                      <a:pt x="20382" y="714"/>
                    </a:lnTo>
                    <a:lnTo>
                      <a:pt x="30836" y="714"/>
                    </a:lnTo>
                    <a:cubicBezTo>
                      <a:pt x="30893" y="900"/>
                      <a:pt x="31022" y="1014"/>
                      <a:pt x="31193" y="1014"/>
                    </a:cubicBezTo>
                    <a:cubicBezTo>
                      <a:pt x="31435" y="1014"/>
                      <a:pt x="31607" y="828"/>
                      <a:pt x="31607" y="600"/>
                    </a:cubicBezTo>
                    <a:cubicBezTo>
                      <a:pt x="31607" y="415"/>
                      <a:pt x="31435" y="243"/>
                      <a:pt x="31193" y="243"/>
                    </a:cubicBezTo>
                    <a:cubicBezTo>
                      <a:pt x="31079" y="243"/>
                      <a:pt x="30893" y="358"/>
                      <a:pt x="30836" y="472"/>
                    </a:cubicBezTo>
                    <a:lnTo>
                      <a:pt x="20253" y="472"/>
                    </a:lnTo>
                    <a:lnTo>
                      <a:pt x="15803" y="4936"/>
                    </a:lnTo>
                    <a:lnTo>
                      <a:pt x="13307" y="4936"/>
                    </a:lnTo>
                    <a:lnTo>
                      <a:pt x="133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67"/>
              <p:cNvSpPr/>
              <p:nvPr/>
            </p:nvSpPr>
            <p:spPr>
              <a:xfrm rot="-5400000">
                <a:off x="7374298" y="3624573"/>
                <a:ext cx="1144680" cy="217183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4993" extrusionOk="0">
                    <a:moveTo>
                      <a:pt x="25901" y="0"/>
                    </a:moveTo>
                    <a:cubicBezTo>
                      <a:pt x="25730" y="0"/>
                      <a:pt x="25602" y="114"/>
                      <a:pt x="25545" y="228"/>
                    </a:cubicBezTo>
                    <a:lnTo>
                      <a:pt x="20253" y="228"/>
                    </a:lnTo>
                    <a:lnTo>
                      <a:pt x="15689" y="4750"/>
                    </a:lnTo>
                    <a:lnTo>
                      <a:pt x="14491" y="4750"/>
                    </a:lnTo>
                    <a:lnTo>
                      <a:pt x="14491" y="171"/>
                    </a:lnTo>
                    <a:lnTo>
                      <a:pt x="0" y="171"/>
                    </a:lnTo>
                    <a:lnTo>
                      <a:pt x="0" y="414"/>
                    </a:lnTo>
                    <a:lnTo>
                      <a:pt x="14263" y="414"/>
                    </a:lnTo>
                    <a:lnTo>
                      <a:pt x="14263" y="4992"/>
                    </a:lnTo>
                    <a:lnTo>
                      <a:pt x="15803" y="4992"/>
                    </a:lnTo>
                    <a:lnTo>
                      <a:pt x="20325" y="471"/>
                    </a:lnTo>
                    <a:lnTo>
                      <a:pt x="25545" y="471"/>
                    </a:lnTo>
                    <a:cubicBezTo>
                      <a:pt x="25602" y="642"/>
                      <a:pt x="25787" y="713"/>
                      <a:pt x="25901" y="713"/>
                    </a:cubicBezTo>
                    <a:cubicBezTo>
                      <a:pt x="26144" y="713"/>
                      <a:pt x="26315" y="585"/>
                      <a:pt x="26315" y="357"/>
                    </a:cubicBezTo>
                    <a:cubicBezTo>
                      <a:pt x="26315" y="171"/>
                      <a:pt x="26144" y="0"/>
                      <a:pt x="259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67"/>
              <p:cNvSpPr/>
              <p:nvPr/>
            </p:nvSpPr>
            <p:spPr>
              <a:xfrm rot="-5400000">
                <a:off x="7256398" y="3576791"/>
                <a:ext cx="1253250" cy="204177"/>
              </a:xfrm>
              <a:custGeom>
                <a:avLst/>
                <a:gdLst/>
                <a:ahLst/>
                <a:cxnLst/>
                <a:rect l="l" t="t" r="r" b="b"/>
                <a:pathLst>
                  <a:path w="28812" h="4694" extrusionOk="0">
                    <a:moveTo>
                      <a:pt x="28397" y="1"/>
                    </a:moveTo>
                    <a:cubicBezTo>
                      <a:pt x="28283" y="1"/>
                      <a:pt x="28098" y="115"/>
                      <a:pt x="28041" y="243"/>
                    </a:cubicBezTo>
                    <a:lnTo>
                      <a:pt x="19540" y="243"/>
                    </a:lnTo>
                    <a:lnTo>
                      <a:pt x="15618" y="4166"/>
                    </a:lnTo>
                    <a:lnTo>
                      <a:pt x="15618" y="172"/>
                    </a:lnTo>
                    <a:lnTo>
                      <a:pt x="0" y="172"/>
                    </a:lnTo>
                    <a:lnTo>
                      <a:pt x="0" y="415"/>
                    </a:lnTo>
                    <a:lnTo>
                      <a:pt x="15390" y="415"/>
                    </a:lnTo>
                    <a:lnTo>
                      <a:pt x="15390" y="4693"/>
                    </a:lnTo>
                    <a:lnTo>
                      <a:pt x="19669" y="472"/>
                    </a:lnTo>
                    <a:lnTo>
                      <a:pt x="28041" y="472"/>
                    </a:lnTo>
                    <a:cubicBezTo>
                      <a:pt x="28098" y="657"/>
                      <a:pt x="28226" y="771"/>
                      <a:pt x="28397" y="771"/>
                    </a:cubicBezTo>
                    <a:cubicBezTo>
                      <a:pt x="28640" y="771"/>
                      <a:pt x="28811" y="600"/>
                      <a:pt x="28811" y="357"/>
                    </a:cubicBezTo>
                    <a:cubicBezTo>
                      <a:pt x="28811" y="172"/>
                      <a:pt x="28640" y="1"/>
                      <a:pt x="2839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5" name="Google Shape;1695;p67"/>
          <p:cNvGrpSpPr/>
          <p:nvPr/>
        </p:nvGrpSpPr>
        <p:grpSpPr>
          <a:xfrm>
            <a:off x="9708559" y="4139043"/>
            <a:ext cx="1532485" cy="3442100"/>
            <a:chOff x="1390914" y="2488356"/>
            <a:chExt cx="811526" cy="1822760"/>
          </a:xfrm>
        </p:grpSpPr>
        <p:sp>
          <p:nvSpPr>
            <p:cNvPr id="1696" name="Google Shape;1696;p67"/>
            <p:cNvSpPr/>
            <p:nvPr/>
          </p:nvSpPr>
          <p:spPr>
            <a:xfrm rot="-5400000">
              <a:off x="1739909" y="2894384"/>
              <a:ext cx="868558" cy="56503"/>
            </a:xfrm>
            <a:custGeom>
              <a:avLst/>
              <a:gdLst/>
              <a:ahLst/>
              <a:cxnLst/>
              <a:rect l="l" t="t" r="r" b="b"/>
              <a:pathLst>
                <a:path w="19968" h="1299" extrusionOk="0">
                  <a:moveTo>
                    <a:pt x="19554" y="0"/>
                  </a:moveTo>
                  <a:cubicBezTo>
                    <a:pt x="19426" y="0"/>
                    <a:pt x="19255" y="114"/>
                    <a:pt x="19198" y="229"/>
                  </a:cubicBezTo>
                  <a:lnTo>
                    <a:pt x="0" y="229"/>
                  </a:lnTo>
                  <a:lnTo>
                    <a:pt x="0" y="1298"/>
                  </a:lnTo>
                  <a:lnTo>
                    <a:pt x="228" y="1298"/>
                  </a:lnTo>
                  <a:lnTo>
                    <a:pt x="228" y="471"/>
                  </a:lnTo>
                  <a:lnTo>
                    <a:pt x="19198" y="471"/>
                  </a:lnTo>
                  <a:cubicBezTo>
                    <a:pt x="19255" y="642"/>
                    <a:pt x="19426" y="770"/>
                    <a:pt x="19554" y="770"/>
                  </a:cubicBezTo>
                  <a:cubicBezTo>
                    <a:pt x="19783" y="770"/>
                    <a:pt x="19968" y="585"/>
                    <a:pt x="19968" y="357"/>
                  </a:cubicBezTo>
                  <a:cubicBezTo>
                    <a:pt x="19968" y="171"/>
                    <a:pt x="19783" y="0"/>
                    <a:pt x="1955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7"/>
            <p:cNvSpPr/>
            <p:nvPr/>
          </p:nvSpPr>
          <p:spPr>
            <a:xfrm rot="-5400000">
              <a:off x="1765616" y="2959195"/>
              <a:ext cx="778040" cy="95608"/>
            </a:xfrm>
            <a:custGeom>
              <a:avLst/>
              <a:gdLst/>
              <a:ahLst/>
              <a:cxnLst/>
              <a:rect l="l" t="t" r="r" b="b"/>
              <a:pathLst>
                <a:path w="17887" h="2198" extrusionOk="0">
                  <a:moveTo>
                    <a:pt x="17472" y="1"/>
                  </a:moveTo>
                  <a:cubicBezTo>
                    <a:pt x="17358" y="1"/>
                    <a:pt x="17173" y="115"/>
                    <a:pt x="17116" y="243"/>
                  </a:cubicBezTo>
                  <a:lnTo>
                    <a:pt x="0" y="243"/>
                  </a:lnTo>
                  <a:lnTo>
                    <a:pt x="0" y="2197"/>
                  </a:lnTo>
                  <a:lnTo>
                    <a:pt x="243" y="2197"/>
                  </a:lnTo>
                  <a:lnTo>
                    <a:pt x="243" y="471"/>
                  </a:lnTo>
                  <a:lnTo>
                    <a:pt x="17116" y="471"/>
                  </a:lnTo>
                  <a:cubicBezTo>
                    <a:pt x="17173" y="657"/>
                    <a:pt x="17358" y="714"/>
                    <a:pt x="17472" y="714"/>
                  </a:cubicBezTo>
                  <a:cubicBezTo>
                    <a:pt x="17715" y="714"/>
                    <a:pt x="17886" y="600"/>
                    <a:pt x="17886" y="357"/>
                  </a:cubicBezTo>
                  <a:cubicBezTo>
                    <a:pt x="17886" y="186"/>
                    <a:pt x="17715" y="1"/>
                    <a:pt x="1747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7"/>
            <p:cNvSpPr/>
            <p:nvPr/>
          </p:nvSpPr>
          <p:spPr>
            <a:xfrm rot="-5400000">
              <a:off x="1756634" y="3001714"/>
              <a:ext cx="760032" cy="131580"/>
            </a:xfrm>
            <a:custGeom>
              <a:avLst/>
              <a:gdLst/>
              <a:ahLst/>
              <a:cxnLst/>
              <a:rect l="l" t="t" r="r" b="b"/>
              <a:pathLst>
                <a:path w="17473" h="3025" extrusionOk="0">
                  <a:moveTo>
                    <a:pt x="17116" y="0"/>
                  </a:moveTo>
                  <a:cubicBezTo>
                    <a:pt x="16931" y="0"/>
                    <a:pt x="16817" y="58"/>
                    <a:pt x="16759" y="229"/>
                  </a:cubicBezTo>
                  <a:lnTo>
                    <a:pt x="1" y="229"/>
                  </a:lnTo>
                  <a:lnTo>
                    <a:pt x="1" y="3024"/>
                  </a:lnTo>
                  <a:lnTo>
                    <a:pt x="243" y="3024"/>
                  </a:lnTo>
                  <a:lnTo>
                    <a:pt x="243" y="471"/>
                  </a:lnTo>
                  <a:lnTo>
                    <a:pt x="16759" y="471"/>
                  </a:lnTo>
                  <a:cubicBezTo>
                    <a:pt x="16817" y="585"/>
                    <a:pt x="16931" y="714"/>
                    <a:pt x="17116" y="714"/>
                  </a:cubicBezTo>
                  <a:cubicBezTo>
                    <a:pt x="17287" y="714"/>
                    <a:pt x="17473" y="528"/>
                    <a:pt x="17473" y="357"/>
                  </a:cubicBezTo>
                  <a:cubicBezTo>
                    <a:pt x="17473" y="115"/>
                    <a:pt x="17287" y="0"/>
                    <a:pt x="171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7"/>
            <p:cNvSpPr/>
            <p:nvPr/>
          </p:nvSpPr>
          <p:spPr>
            <a:xfrm rot="-5400000">
              <a:off x="1370420" y="3504542"/>
              <a:ext cx="1460472" cy="152676"/>
            </a:xfrm>
            <a:custGeom>
              <a:avLst/>
              <a:gdLst/>
              <a:ahLst/>
              <a:cxnLst/>
              <a:rect l="l" t="t" r="r" b="b"/>
              <a:pathLst>
                <a:path w="33576" h="3510" extrusionOk="0">
                  <a:moveTo>
                    <a:pt x="33162" y="1"/>
                  </a:moveTo>
                  <a:cubicBezTo>
                    <a:pt x="33048" y="1"/>
                    <a:pt x="32862" y="115"/>
                    <a:pt x="32805" y="229"/>
                  </a:cubicBezTo>
                  <a:lnTo>
                    <a:pt x="18371" y="229"/>
                  </a:lnTo>
                  <a:lnTo>
                    <a:pt x="18371" y="3267"/>
                  </a:lnTo>
                  <a:lnTo>
                    <a:pt x="1" y="3267"/>
                  </a:lnTo>
                  <a:lnTo>
                    <a:pt x="1" y="3509"/>
                  </a:lnTo>
                  <a:lnTo>
                    <a:pt x="18600" y="3509"/>
                  </a:lnTo>
                  <a:lnTo>
                    <a:pt x="18600" y="471"/>
                  </a:lnTo>
                  <a:lnTo>
                    <a:pt x="32805" y="471"/>
                  </a:lnTo>
                  <a:cubicBezTo>
                    <a:pt x="32862" y="657"/>
                    <a:pt x="33048" y="714"/>
                    <a:pt x="33162" y="714"/>
                  </a:cubicBezTo>
                  <a:cubicBezTo>
                    <a:pt x="33404" y="714"/>
                    <a:pt x="33575" y="586"/>
                    <a:pt x="33575" y="357"/>
                  </a:cubicBezTo>
                  <a:cubicBezTo>
                    <a:pt x="33575" y="172"/>
                    <a:pt x="33404" y="1"/>
                    <a:pt x="331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7"/>
            <p:cNvSpPr/>
            <p:nvPr/>
          </p:nvSpPr>
          <p:spPr>
            <a:xfrm rot="-5400000">
              <a:off x="1428446" y="3604151"/>
              <a:ext cx="1253859" cy="160071"/>
            </a:xfrm>
            <a:custGeom>
              <a:avLst/>
              <a:gdLst/>
              <a:ahLst/>
              <a:cxnLst/>
              <a:rect l="l" t="t" r="r" b="b"/>
              <a:pathLst>
                <a:path w="28826" h="3680" extrusionOk="0">
                  <a:moveTo>
                    <a:pt x="28469" y="0"/>
                  </a:moveTo>
                  <a:cubicBezTo>
                    <a:pt x="28298" y="0"/>
                    <a:pt x="28170" y="114"/>
                    <a:pt x="28113" y="285"/>
                  </a:cubicBezTo>
                  <a:lnTo>
                    <a:pt x="17302" y="285"/>
                  </a:lnTo>
                  <a:lnTo>
                    <a:pt x="17302" y="3437"/>
                  </a:lnTo>
                  <a:lnTo>
                    <a:pt x="1" y="3437"/>
                  </a:lnTo>
                  <a:lnTo>
                    <a:pt x="1" y="3680"/>
                  </a:lnTo>
                  <a:lnTo>
                    <a:pt x="17530" y="3680"/>
                  </a:lnTo>
                  <a:lnTo>
                    <a:pt x="17530" y="528"/>
                  </a:lnTo>
                  <a:lnTo>
                    <a:pt x="28113" y="528"/>
                  </a:lnTo>
                  <a:cubicBezTo>
                    <a:pt x="28170" y="642"/>
                    <a:pt x="28298" y="770"/>
                    <a:pt x="28469" y="770"/>
                  </a:cubicBezTo>
                  <a:cubicBezTo>
                    <a:pt x="28655" y="770"/>
                    <a:pt x="28826" y="585"/>
                    <a:pt x="28826" y="414"/>
                  </a:cubicBezTo>
                  <a:cubicBezTo>
                    <a:pt x="28826" y="171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7"/>
            <p:cNvSpPr/>
            <p:nvPr/>
          </p:nvSpPr>
          <p:spPr>
            <a:xfrm rot="-5400000">
              <a:off x="1332600" y="3552324"/>
              <a:ext cx="1354991" cy="162594"/>
            </a:xfrm>
            <a:custGeom>
              <a:avLst/>
              <a:gdLst/>
              <a:ahLst/>
              <a:cxnLst/>
              <a:rect l="l" t="t" r="r" b="b"/>
              <a:pathLst>
                <a:path w="31151" h="3738" extrusionOk="0">
                  <a:moveTo>
                    <a:pt x="30723" y="0"/>
                  </a:moveTo>
                  <a:cubicBezTo>
                    <a:pt x="30609" y="0"/>
                    <a:pt x="30438" y="114"/>
                    <a:pt x="30366" y="229"/>
                  </a:cubicBezTo>
                  <a:lnTo>
                    <a:pt x="16104" y="229"/>
                  </a:lnTo>
                  <a:lnTo>
                    <a:pt x="16104" y="3495"/>
                  </a:lnTo>
                  <a:lnTo>
                    <a:pt x="1" y="3495"/>
                  </a:lnTo>
                  <a:lnTo>
                    <a:pt x="1" y="3737"/>
                  </a:lnTo>
                  <a:lnTo>
                    <a:pt x="16346" y="3737"/>
                  </a:lnTo>
                  <a:lnTo>
                    <a:pt x="16346" y="471"/>
                  </a:lnTo>
                  <a:lnTo>
                    <a:pt x="30366" y="471"/>
                  </a:lnTo>
                  <a:cubicBezTo>
                    <a:pt x="30438" y="642"/>
                    <a:pt x="30609" y="770"/>
                    <a:pt x="30723" y="770"/>
                  </a:cubicBezTo>
                  <a:cubicBezTo>
                    <a:pt x="30965" y="770"/>
                    <a:pt x="31151" y="585"/>
                    <a:pt x="31151" y="357"/>
                  </a:cubicBezTo>
                  <a:cubicBezTo>
                    <a:pt x="31151" y="171"/>
                    <a:pt x="30965" y="0"/>
                    <a:pt x="307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7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7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7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7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7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7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67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67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67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7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67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7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7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7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>
          <a:extLst>
            <a:ext uri="{FF2B5EF4-FFF2-40B4-BE49-F238E27FC236}">
              <a16:creationId xmlns:a16="http://schemas.microsoft.com/office/drawing/2014/main" id="{2AFA6C66-452F-571E-E5FD-93C178C08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52">
            <a:extLst>
              <a:ext uri="{FF2B5EF4-FFF2-40B4-BE49-F238E27FC236}">
                <a16:creationId xmlns:a16="http://schemas.microsoft.com/office/drawing/2014/main" id="{3DCE54C2-6C0E-9FA8-25EC-7CA6B89D684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6" cy="6858000"/>
          </a:xfrm>
          <a:prstGeom prst="rect">
            <a:avLst/>
          </a:prstGeom>
        </p:spPr>
      </p:pic>
      <p:grpSp>
        <p:nvGrpSpPr>
          <p:cNvPr id="1080" name="Google Shape;1080;p52">
            <a:extLst>
              <a:ext uri="{FF2B5EF4-FFF2-40B4-BE49-F238E27FC236}">
                <a16:creationId xmlns:a16="http://schemas.microsoft.com/office/drawing/2014/main" id="{E5091DA0-2309-21B1-CE44-CD3E18CA255D}"/>
              </a:ext>
            </a:extLst>
          </p:cNvPr>
          <p:cNvGrpSpPr/>
          <p:nvPr/>
        </p:nvGrpSpPr>
        <p:grpSpPr>
          <a:xfrm>
            <a:off x="9388725" y="309069"/>
            <a:ext cx="4670155" cy="6239852"/>
            <a:chOff x="7012519" y="401451"/>
            <a:chExt cx="3502616" cy="4679889"/>
          </a:xfrm>
        </p:grpSpPr>
        <p:grpSp>
          <p:nvGrpSpPr>
            <p:cNvPr id="1081" name="Google Shape;1081;p52">
              <a:extLst>
                <a:ext uri="{FF2B5EF4-FFF2-40B4-BE49-F238E27FC236}">
                  <a16:creationId xmlns:a16="http://schemas.microsoft.com/office/drawing/2014/main" id="{0C6B5C50-1290-AB5D-F4B8-B4C4716BB33A}"/>
                </a:ext>
              </a:extLst>
            </p:cNvPr>
            <p:cNvGrpSpPr/>
            <p:nvPr/>
          </p:nvGrpSpPr>
          <p:grpSpPr>
            <a:xfrm rot="-5400000" flipH="1">
              <a:off x="7984113" y="2550319"/>
              <a:ext cx="1559428" cy="3502615"/>
              <a:chOff x="1390914" y="2488356"/>
              <a:chExt cx="811526" cy="1822760"/>
            </a:xfrm>
          </p:grpSpPr>
          <p:sp>
            <p:nvSpPr>
              <p:cNvPr id="1082" name="Google Shape;1082;p52">
                <a:extLst>
                  <a:ext uri="{FF2B5EF4-FFF2-40B4-BE49-F238E27FC236}">
                    <a16:creationId xmlns:a16="http://schemas.microsoft.com/office/drawing/2014/main" id="{6F68A9AC-177A-AE37-CF04-C9AAA230A538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2">
                <a:extLst>
                  <a:ext uri="{FF2B5EF4-FFF2-40B4-BE49-F238E27FC236}">
                    <a16:creationId xmlns:a16="http://schemas.microsoft.com/office/drawing/2014/main" id="{88D6B623-46DF-B540-8EB6-32D25AD17A7A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2">
                <a:extLst>
                  <a:ext uri="{FF2B5EF4-FFF2-40B4-BE49-F238E27FC236}">
                    <a16:creationId xmlns:a16="http://schemas.microsoft.com/office/drawing/2014/main" id="{55655841-4FD4-27D5-6C28-B266E7FE199F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2">
                <a:extLst>
                  <a:ext uri="{FF2B5EF4-FFF2-40B4-BE49-F238E27FC236}">
                    <a16:creationId xmlns:a16="http://schemas.microsoft.com/office/drawing/2014/main" id="{E1E022AB-ED0E-95BE-6934-176A9F18E3E2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2">
                <a:extLst>
                  <a:ext uri="{FF2B5EF4-FFF2-40B4-BE49-F238E27FC236}">
                    <a16:creationId xmlns:a16="http://schemas.microsoft.com/office/drawing/2014/main" id="{F0967487-7B53-E9F9-E37F-D930C4DD638C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52">
                <a:extLst>
                  <a:ext uri="{FF2B5EF4-FFF2-40B4-BE49-F238E27FC236}">
                    <a16:creationId xmlns:a16="http://schemas.microsoft.com/office/drawing/2014/main" id="{FB927798-3275-3137-A13A-729BBB67DDED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2">
                <a:extLst>
                  <a:ext uri="{FF2B5EF4-FFF2-40B4-BE49-F238E27FC236}">
                    <a16:creationId xmlns:a16="http://schemas.microsoft.com/office/drawing/2014/main" id="{27E3B89B-62A8-DC66-7770-65BE9E4589CD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2">
                <a:extLst>
                  <a:ext uri="{FF2B5EF4-FFF2-40B4-BE49-F238E27FC236}">
                    <a16:creationId xmlns:a16="http://schemas.microsoft.com/office/drawing/2014/main" id="{8FE36F96-1CBF-4118-11A6-4765E584B6D1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2">
                <a:extLst>
                  <a:ext uri="{FF2B5EF4-FFF2-40B4-BE49-F238E27FC236}">
                    <a16:creationId xmlns:a16="http://schemas.microsoft.com/office/drawing/2014/main" id="{0338C646-6FC1-603A-AEC6-9F26A0F15B52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2">
                <a:extLst>
                  <a:ext uri="{FF2B5EF4-FFF2-40B4-BE49-F238E27FC236}">
                    <a16:creationId xmlns:a16="http://schemas.microsoft.com/office/drawing/2014/main" id="{8AF4CBEF-33A8-245C-37EC-7FD128145500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2">
                <a:extLst>
                  <a:ext uri="{FF2B5EF4-FFF2-40B4-BE49-F238E27FC236}">
                    <a16:creationId xmlns:a16="http://schemas.microsoft.com/office/drawing/2014/main" id="{206423F5-AB79-0D23-7FC7-611A739C919F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2">
                <a:extLst>
                  <a:ext uri="{FF2B5EF4-FFF2-40B4-BE49-F238E27FC236}">
                    <a16:creationId xmlns:a16="http://schemas.microsoft.com/office/drawing/2014/main" id="{EF64B5FD-9822-C38E-FFE5-2934E54C15F6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2">
                <a:extLst>
                  <a:ext uri="{FF2B5EF4-FFF2-40B4-BE49-F238E27FC236}">
                    <a16:creationId xmlns:a16="http://schemas.microsoft.com/office/drawing/2014/main" id="{3AF7061A-594C-C19B-7473-1BD8BDC60231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2">
                <a:extLst>
                  <a:ext uri="{FF2B5EF4-FFF2-40B4-BE49-F238E27FC236}">
                    <a16:creationId xmlns:a16="http://schemas.microsoft.com/office/drawing/2014/main" id="{619BF1D1-9206-BC6B-5E57-59828ED4404F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2">
                <a:extLst>
                  <a:ext uri="{FF2B5EF4-FFF2-40B4-BE49-F238E27FC236}">
                    <a16:creationId xmlns:a16="http://schemas.microsoft.com/office/drawing/2014/main" id="{CA157CF8-3558-2363-F562-2487D3162AD5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2">
                <a:extLst>
                  <a:ext uri="{FF2B5EF4-FFF2-40B4-BE49-F238E27FC236}">
                    <a16:creationId xmlns:a16="http://schemas.microsoft.com/office/drawing/2014/main" id="{FF8F9CFF-CC05-7BC9-86EA-B2A2DC041BBE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2">
                <a:extLst>
                  <a:ext uri="{FF2B5EF4-FFF2-40B4-BE49-F238E27FC236}">
                    <a16:creationId xmlns:a16="http://schemas.microsoft.com/office/drawing/2014/main" id="{57F16885-EBD5-A1B5-B6B3-C17130150B12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2">
                <a:extLst>
                  <a:ext uri="{FF2B5EF4-FFF2-40B4-BE49-F238E27FC236}">
                    <a16:creationId xmlns:a16="http://schemas.microsoft.com/office/drawing/2014/main" id="{B33FCD3C-5D42-F3D0-712F-2A0FE39ECFD8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2">
                <a:extLst>
                  <a:ext uri="{FF2B5EF4-FFF2-40B4-BE49-F238E27FC236}">
                    <a16:creationId xmlns:a16="http://schemas.microsoft.com/office/drawing/2014/main" id="{0F6BF9F1-F2E9-8885-6A49-2D1A5A43AA54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2">
                <a:extLst>
                  <a:ext uri="{FF2B5EF4-FFF2-40B4-BE49-F238E27FC236}">
                    <a16:creationId xmlns:a16="http://schemas.microsoft.com/office/drawing/2014/main" id="{2582BE96-26FB-7BD9-D576-1EAB60003B6D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2" name="Google Shape;1102;p52">
              <a:extLst>
                <a:ext uri="{FF2B5EF4-FFF2-40B4-BE49-F238E27FC236}">
                  <a16:creationId xmlns:a16="http://schemas.microsoft.com/office/drawing/2014/main" id="{F7683243-F5B8-26AB-FEA2-29F5968FCD95}"/>
                </a:ext>
              </a:extLst>
            </p:cNvPr>
            <p:cNvGrpSpPr/>
            <p:nvPr/>
          </p:nvGrpSpPr>
          <p:grpSpPr>
            <a:xfrm rot="-5400000">
              <a:off x="8175918" y="-631579"/>
              <a:ext cx="740390" cy="2806450"/>
              <a:chOff x="8218831" y="2346909"/>
              <a:chExt cx="740390" cy="2806450"/>
            </a:xfrm>
          </p:grpSpPr>
          <p:sp>
            <p:nvSpPr>
              <p:cNvPr id="1103" name="Google Shape;1103;p52">
                <a:extLst>
                  <a:ext uri="{FF2B5EF4-FFF2-40B4-BE49-F238E27FC236}">
                    <a16:creationId xmlns:a16="http://schemas.microsoft.com/office/drawing/2014/main" id="{BE04D45F-3D74-D823-B9F0-ABFB9A77F819}"/>
                  </a:ext>
                </a:extLst>
              </p:cNvPr>
              <p:cNvSpPr/>
              <p:nvPr/>
            </p:nvSpPr>
            <p:spPr>
              <a:xfrm rot="-5400000">
                <a:off x="7409304" y="3603442"/>
                <a:ext cx="2806450" cy="293383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52">
                <a:extLst>
                  <a:ext uri="{FF2B5EF4-FFF2-40B4-BE49-F238E27FC236}">
                    <a16:creationId xmlns:a16="http://schemas.microsoft.com/office/drawing/2014/main" id="{7435D251-9661-2799-233E-8C38094DF4BB}"/>
                  </a:ext>
                </a:extLst>
              </p:cNvPr>
              <p:cNvSpPr/>
              <p:nvPr/>
            </p:nvSpPr>
            <p:spPr>
              <a:xfrm rot="-5400000">
                <a:off x="7520808" y="3794852"/>
                <a:ext cx="2409421" cy="30759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52">
                <a:extLst>
                  <a:ext uri="{FF2B5EF4-FFF2-40B4-BE49-F238E27FC236}">
                    <a16:creationId xmlns:a16="http://schemas.microsoft.com/office/drawing/2014/main" id="{E8146576-1906-8559-4A29-ED0706917334}"/>
                  </a:ext>
                </a:extLst>
              </p:cNvPr>
              <p:cNvSpPr/>
              <p:nvPr/>
            </p:nvSpPr>
            <p:spPr>
              <a:xfrm rot="-5400000">
                <a:off x="7336629" y="3695260"/>
                <a:ext cx="2603756" cy="312441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52">
                <a:extLst>
                  <a:ext uri="{FF2B5EF4-FFF2-40B4-BE49-F238E27FC236}">
                    <a16:creationId xmlns:a16="http://schemas.microsoft.com/office/drawing/2014/main" id="{EDD69D26-90CA-741C-8B8B-0CBA5151B7A5}"/>
                  </a:ext>
                </a:extLst>
              </p:cNvPr>
              <p:cNvSpPr/>
              <p:nvPr/>
            </p:nvSpPr>
            <p:spPr>
              <a:xfrm rot="-5400000">
                <a:off x="7266838" y="3694675"/>
                <a:ext cx="2484564" cy="432803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52">
                <a:extLst>
                  <a:ext uri="{FF2B5EF4-FFF2-40B4-BE49-F238E27FC236}">
                    <a16:creationId xmlns:a16="http://schemas.microsoft.com/office/drawing/2014/main" id="{4932538C-00E8-9C3D-D3B7-8C76AF6BA4DD}"/>
                  </a:ext>
                </a:extLst>
              </p:cNvPr>
              <p:cNvSpPr/>
              <p:nvPr/>
            </p:nvSpPr>
            <p:spPr>
              <a:xfrm rot="-5400000">
                <a:off x="7264499" y="3772159"/>
                <a:ext cx="2335532" cy="426869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52">
                <a:extLst>
                  <a:ext uri="{FF2B5EF4-FFF2-40B4-BE49-F238E27FC236}">
                    <a16:creationId xmlns:a16="http://schemas.microsoft.com/office/drawing/2014/main" id="{077B26DA-3BCB-3860-04BC-6D1B7E781C9D}"/>
                  </a:ext>
                </a:extLst>
              </p:cNvPr>
              <p:cNvSpPr/>
              <p:nvPr/>
            </p:nvSpPr>
            <p:spPr>
              <a:xfrm rot="-5400000">
                <a:off x="7898072" y="4609597"/>
                <a:ext cx="958636" cy="128888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52">
                <a:extLst>
                  <a:ext uri="{FF2B5EF4-FFF2-40B4-BE49-F238E27FC236}">
                    <a16:creationId xmlns:a16="http://schemas.microsoft.com/office/drawing/2014/main" id="{705C5704-88C3-120D-3CBD-4AE4FE03472B}"/>
                  </a:ext>
                </a:extLst>
              </p:cNvPr>
              <p:cNvSpPr/>
              <p:nvPr/>
            </p:nvSpPr>
            <p:spPr>
              <a:xfrm rot="-5400000">
                <a:off x="7893308" y="4534537"/>
                <a:ext cx="1038460" cy="199183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52">
                <a:extLst>
                  <a:ext uri="{FF2B5EF4-FFF2-40B4-BE49-F238E27FC236}">
                    <a16:creationId xmlns:a16="http://schemas.microsoft.com/office/drawing/2014/main" id="{3A55B5E5-C504-FA4C-E3DD-10954616F62F}"/>
                  </a:ext>
                </a:extLst>
              </p:cNvPr>
              <p:cNvSpPr/>
              <p:nvPr/>
            </p:nvSpPr>
            <p:spPr>
              <a:xfrm rot="-5400000">
                <a:off x="7885576" y="4457597"/>
                <a:ext cx="1123132" cy="268391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52">
              <a:extLst>
                <a:ext uri="{FF2B5EF4-FFF2-40B4-BE49-F238E27FC236}">
                  <a16:creationId xmlns:a16="http://schemas.microsoft.com/office/drawing/2014/main" id="{689F0266-8088-FF5C-9F8B-5B81EDAB1D4D}"/>
                </a:ext>
              </a:extLst>
            </p:cNvPr>
            <p:cNvGrpSpPr/>
            <p:nvPr/>
          </p:nvGrpSpPr>
          <p:grpSpPr>
            <a:xfrm rot="-5400000">
              <a:off x="7984113" y="900656"/>
              <a:ext cx="1559428" cy="3502615"/>
              <a:chOff x="1390914" y="2488356"/>
              <a:chExt cx="811526" cy="1822760"/>
            </a:xfrm>
          </p:grpSpPr>
          <p:sp>
            <p:nvSpPr>
              <p:cNvPr id="1112" name="Google Shape;1112;p52">
                <a:extLst>
                  <a:ext uri="{FF2B5EF4-FFF2-40B4-BE49-F238E27FC236}">
                    <a16:creationId xmlns:a16="http://schemas.microsoft.com/office/drawing/2014/main" id="{0B7A04A9-F45B-AF3E-36CB-5A86A5B14990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2">
                <a:extLst>
                  <a:ext uri="{FF2B5EF4-FFF2-40B4-BE49-F238E27FC236}">
                    <a16:creationId xmlns:a16="http://schemas.microsoft.com/office/drawing/2014/main" id="{7432B0F0-D2CB-0124-6D12-FF5ACEE84F7B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2">
                <a:extLst>
                  <a:ext uri="{FF2B5EF4-FFF2-40B4-BE49-F238E27FC236}">
                    <a16:creationId xmlns:a16="http://schemas.microsoft.com/office/drawing/2014/main" id="{2085B690-81C8-3840-042C-5B580D4684A7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2">
                <a:extLst>
                  <a:ext uri="{FF2B5EF4-FFF2-40B4-BE49-F238E27FC236}">
                    <a16:creationId xmlns:a16="http://schemas.microsoft.com/office/drawing/2014/main" id="{57704D06-EE63-03F3-FC70-2FAB84892948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2">
                <a:extLst>
                  <a:ext uri="{FF2B5EF4-FFF2-40B4-BE49-F238E27FC236}">
                    <a16:creationId xmlns:a16="http://schemas.microsoft.com/office/drawing/2014/main" id="{DE70BAA5-28DC-73D3-EC28-9609E50DAD11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2">
                <a:extLst>
                  <a:ext uri="{FF2B5EF4-FFF2-40B4-BE49-F238E27FC236}">
                    <a16:creationId xmlns:a16="http://schemas.microsoft.com/office/drawing/2014/main" id="{0ABAA8DC-37A6-DAF5-BC8F-AB4C1383926F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2">
                <a:extLst>
                  <a:ext uri="{FF2B5EF4-FFF2-40B4-BE49-F238E27FC236}">
                    <a16:creationId xmlns:a16="http://schemas.microsoft.com/office/drawing/2014/main" id="{1E65DAEC-89ED-AE04-2F3C-192ED765B6E5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2">
                <a:extLst>
                  <a:ext uri="{FF2B5EF4-FFF2-40B4-BE49-F238E27FC236}">
                    <a16:creationId xmlns:a16="http://schemas.microsoft.com/office/drawing/2014/main" id="{D10EA285-0499-ACC1-CBBE-A8AC683CEB18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2">
                <a:extLst>
                  <a:ext uri="{FF2B5EF4-FFF2-40B4-BE49-F238E27FC236}">
                    <a16:creationId xmlns:a16="http://schemas.microsoft.com/office/drawing/2014/main" id="{3E62F82A-B7EE-2079-313E-674A7561AD92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2">
                <a:extLst>
                  <a:ext uri="{FF2B5EF4-FFF2-40B4-BE49-F238E27FC236}">
                    <a16:creationId xmlns:a16="http://schemas.microsoft.com/office/drawing/2014/main" id="{D6A8D996-0D9B-3B3C-D6C1-C4D562DDF1F3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2">
                <a:extLst>
                  <a:ext uri="{FF2B5EF4-FFF2-40B4-BE49-F238E27FC236}">
                    <a16:creationId xmlns:a16="http://schemas.microsoft.com/office/drawing/2014/main" id="{8C751D59-E056-AE2D-1DFA-C5F45E3B2815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2">
                <a:extLst>
                  <a:ext uri="{FF2B5EF4-FFF2-40B4-BE49-F238E27FC236}">
                    <a16:creationId xmlns:a16="http://schemas.microsoft.com/office/drawing/2014/main" id="{0CC4893C-8AB4-CC04-7C7E-3C511A173171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2">
                <a:extLst>
                  <a:ext uri="{FF2B5EF4-FFF2-40B4-BE49-F238E27FC236}">
                    <a16:creationId xmlns:a16="http://schemas.microsoft.com/office/drawing/2014/main" id="{3AA01F5A-0D23-D651-E283-E42796A6417E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2">
                <a:extLst>
                  <a:ext uri="{FF2B5EF4-FFF2-40B4-BE49-F238E27FC236}">
                    <a16:creationId xmlns:a16="http://schemas.microsoft.com/office/drawing/2014/main" id="{0B3CDB13-F645-5A30-E81F-A336BD8E95F5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2">
                <a:extLst>
                  <a:ext uri="{FF2B5EF4-FFF2-40B4-BE49-F238E27FC236}">
                    <a16:creationId xmlns:a16="http://schemas.microsoft.com/office/drawing/2014/main" id="{6BB00AC9-D240-FCFF-B598-9F1C932CC430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2">
                <a:extLst>
                  <a:ext uri="{FF2B5EF4-FFF2-40B4-BE49-F238E27FC236}">
                    <a16:creationId xmlns:a16="http://schemas.microsoft.com/office/drawing/2014/main" id="{FF20BED9-D4A5-6435-75EF-18FB2A06D2AF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2">
                <a:extLst>
                  <a:ext uri="{FF2B5EF4-FFF2-40B4-BE49-F238E27FC236}">
                    <a16:creationId xmlns:a16="http://schemas.microsoft.com/office/drawing/2014/main" id="{BB8CDE18-AC41-3A69-1297-ED426F873DFB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2">
                <a:extLst>
                  <a:ext uri="{FF2B5EF4-FFF2-40B4-BE49-F238E27FC236}">
                    <a16:creationId xmlns:a16="http://schemas.microsoft.com/office/drawing/2014/main" id="{E326681C-BEBE-9B65-D179-45B640FE87EC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2">
                <a:extLst>
                  <a:ext uri="{FF2B5EF4-FFF2-40B4-BE49-F238E27FC236}">
                    <a16:creationId xmlns:a16="http://schemas.microsoft.com/office/drawing/2014/main" id="{02303CE4-F178-1C9B-40B2-A3B4D609CA42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2">
                <a:extLst>
                  <a:ext uri="{FF2B5EF4-FFF2-40B4-BE49-F238E27FC236}">
                    <a16:creationId xmlns:a16="http://schemas.microsoft.com/office/drawing/2014/main" id="{7C6F9CC0-3F98-5EA0-1BB1-E57B2C7EB5E9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52">
              <a:extLst>
                <a:ext uri="{FF2B5EF4-FFF2-40B4-BE49-F238E27FC236}">
                  <a16:creationId xmlns:a16="http://schemas.microsoft.com/office/drawing/2014/main" id="{8740FDC5-988E-5EE4-F316-51AB376FA157}"/>
                </a:ext>
              </a:extLst>
            </p:cNvPr>
            <p:cNvGrpSpPr/>
            <p:nvPr/>
          </p:nvGrpSpPr>
          <p:grpSpPr>
            <a:xfrm rot="-5400000">
              <a:off x="8729180" y="58064"/>
              <a:ext cx="844118" cy="2727790"/>
              <a:chOff x="2474121" y="2891575"/>
              <a:chExt cx="439279" cy="1419541"/>
            </a:xfrm>
          </p:grpSpPr>
          <p:sp>
            <p:nvSpPr>
              <p:cNvPr id="1133" name="Google Shape;1133;p52">
                <a:extLst>
                  <a:ext uri="{FF2B5EF4-FFF2-40B4-BE49-F238E27FC236}">
                    <a16:creationId xmlns:a16="http://schemas.microsoft.com/office/drawing/2014/main" id="{E6911B1E-5339-D0EA-3E0A-23A326058945}"/>
                  </a:ext>
                </a:extLst>
              </p:cNvPr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2">
                <a:extLst>
                  <a:ext uri="{FF2B5EF4-FFF2-40B4-BE49-F238E27FC236}">
                    <a16:creationId xmlns:a16="http://schemas.microsoft.com/office/drawing/2014/main" id="{53A969D8-4FF8-786B-B48A-ACF7F71D1CB4}"/>
                  </a:ext>
                </a:extLst>
              </p:cNvPr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2">
                <a:extLst>
                  <a:ext uri="{FF2B5EF4-FFF2-40B4-BE49-F238E27FC236}">
                    <a16:creationId xmlns:a16="http://schemas.microsoft.com/office/drawing/2014/main" id="{E0A6FFD9-7FE2-14D4-16B0-4645F2546B14}"/>
                  </a:ext>
                </a:extLst>
              </p:cNvPr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2">
                <a:extLst>
                  <a:ext uri="{FF2B5EF4-FFF2-40B4-BE49-F238E27FC236}">
                    <a16:creationId xmlns:a16="http://schemas.microsoft.com/office/drawing/2014/main" id="{82BCDBE0-6B11-1164-BEFF-1F4308793B42}"/>
                  </a:ext>
                </a:extLst>
              </p:cNvPr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2">
                <a:extLst>
                  <a:ext uri="{FF2B5EF4-FFF2-40B4-BE49-F238E27FC236}">
                    <a16:creationId xmlns:a16="http://schemas.microsoft.com/office/drawing/2014/main" id="{9B06F75F-527F-A1C3-B3FD-A923A3ED37F9}"/>
                  </a:ext>
                </a:extLst>
              </p:cNvPr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2">
                <a:extLst>
                  <a:ext uri="{FF2B5EF4-FFF2-40B4-BE49-F238E27FC236}">
                    <a16:creationId xmlns:a16="http://schemas.microsoft.com/office/drawing/2014/main" id="{0991BDAF-805C-5E89-E53B-8DFD5B062B6A}"/>
                  </a:ext>
                </a:extLst>
              </p:cNvPr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2">
                <a:extLst>
                  <a:ext uri="{FF2B5EF4-FFF2-40B4-BE49-F238E27FC236}">
                    <a16:creationId xmlns:a16="http://schemas.microsoft.com/office/drawing/2014/main" id="{9D2980E1-53C2-7A97-7304-686428ADE862}"/>
                  </a:ext>
                </a:extLst>
              </p:cNvPr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2">
                <a:extLst>
                  <a:ext uri="{FF2B5EF4-FFF2-40B4-BE49-F238E27FC236}">
                    <a16:creationId xmlns:a16="http://schemas.microsoft.com/office/drawing/2014/main" id="{16FCFBA5-F109-6BC0-51B3-243DF3E21FF7}"/>
                  </a:ext>
                </a:extLst>
              </p:cNvPr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1" name="Google Shape;1141;p52">
            <a:extLst>
              <a:ext uri="{FF2B5EF4-FFF2-40B4-BE49-F238E27FC236}">
                <a16:creationId xmlns:a16="http://schemas.microsoft.com/office/drawing/2014/main" id="{CBC09087-FE6F-D190-0CB5-0BAC0DAD8A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In productie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15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>
          <a:extLst>
            <a:ext uri="{FF2B5EF4-FFF2-40B4-BE49-F238E27FC236}">
              <a16:creationId xmlns:a16="http://schemas.microsoft.com/office/drawing/2014/main" id="{E61EB8BB-AB29-5B22-22AA-C12620BF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52">
            <a:extLst>
              <a:ext uri="{FF2B5EF4-FFF2-40B4-BE49-F238E27FC236}">
                <a16:creationId xmlns:a16="http://schemas.microsoft.com/office/drawing/2014/main" id="{E657AC88-FAB2-6141-5116-494B05AA0517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6" cy="6858000"/>
          </a:xfrm>
          <a:prstGeom prst="rect">
            <a:avLst/>
          </a:prstGeom>
        </p:spPr>
      </p:pic>
      <p:grpSp>
        <p:nvGrpSpPr>
          <p:cNvPr id="1080" name="Google Shape;1080;p52">
            <a:extLst>
              <a:ext uri="{FF2B5EF4-FFF2-40B4-BE49-F238E27FC236}">
                <a16:creationId xmlns:a16="http://schemas.microsoft.com/office/drawing/2014/main" id="{D004FB86-78B4-1D70-8039-7FC1469A36BB}"/>
              </a:ext>
            </a:extLst>
          </p:cNvPr>
          <p:cNvGrpSpPr/>
          <p:nvPr/>
        </p:nvGrpSpPr>
        <p:grpSpPr>
          <a:xfrm>
            <a:off x="9388725" y="309069"/>
            <a:ext cx="4670155" cy="6239852"/>
            <a:chOff x="7012519" y="401451"/>
            <a:chExt cx="3502616" cy="4679889"/>
          </a:xfrm>
        </p:grpSpPr>
        <p:grpSp>
          <p:nvGrpSpPr>
            <p:cNvPr id="1081" name="Google Shape;1081;p52">
              <a:extLst>
                <a:ext uri="{FF2B5EF4-FFF2-40B4-BE49-F238E27FC236}">
                  <a16:creationId xmlns:a16="http://schemas.microsoft.com/office/drawing/2014/main" id="{9CE7494E-AD4F-1376-E75D-BC72C3CB1134}"/>
                </a:ext>
              </a:extLst>
            </p:cNvPr>
            <p:cNvGrpSpPr/>
            <p:nvPr/>
          </p:nvGrpSpPr>
          <p:grpSpPr>
            <a:xfrm rot="-5400000" flipH="1">
              <a:off x="7984113" y="2550319"/>
              <a:ext cx="1559428" cy="3502615"/>
              <a:chOff x="1390914" y="2488356"/>
              <a:chExt cx="811526" cy="1822760"/>
            </a:xfrm>
          </p:grpSpPr>
          <p:sp>
            <p:nvSpPr>
              <p:cNvPr id="1082" name="Google Shape;1082;p52">
                <a:extLst>
                  <a:ext uri="{FF2B5EF4-FFF2-40B4-BE49-F238E27FC236}">
                    <a16:creationId xmlns:a16="http://schemas.microsoft.com/office/drawing/2014/main" id="{1687614D-15A4-650A-41B6-ECC1CC27B81F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2">
                <a:extLst>
                  <a:ext uri="{FF2B5EF4-FFF2-40B4-BE49-F238E27FC236}">
                    <a16:creationId xmlns:a16="http://schemas.microsoft.com/office/drawing/2014/main" id="{025CAF12-F1DD-1AC2-0958-CC5B1FA8D024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2">
                <a:extLst>
                  <a:ext uri="{FF2B5EF4-FFF2-40B4-BE49-F238E27FC236}">
                    <a16:creationId xmlns:a16="http://schemas.microsoft.com/office/drawing/2014/main" id="{7D6FE01D-F83A-A3B6-E4CB-63F94D2062A0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2">
                <a:extLst>
                  <a:ext uri="{FF2B5EF4-FFF2-40B4-BE49-F238E27FC236}">
                    <a16:creationId xmlns:a16="http://schemas.microsoft.com/office/drawing/2014/main" id="{13DD7953-4358-53C5-DF4A-0FDF37E8B05F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2">
                <a:extLst>
                  <a:ext uri="{FF2B5EF4-FFF2-40B4-BE49-F238E27FC236}">
                    <a16:creationId xmlns:a16="http://schemas.microsoft.com/office/drawing/2014/main" id="{E8419E40-E9FE-1FD5-A130-A2B157616496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52">
                <a:extLst>
                  <a:ext uri="{FF2B5EF4-FFF2-40B4-BE49-F238E27FC236}">
                    <a16:creationId xmlns:a16="http://schemas.microsoft.com/office/drawing/2014/main" id="{052ABB9C-0805-FBBF-90FE-EC5EE5B99F68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2">
                <a:extLst>
                  <a:ext uri="{FF2B5EF4-FFF2-40B4-BE49-F238E27FC236}">
                    <a16:creationId xmlns:a16="http://schemas.microsoft.com/office/drawing/2014/main" id="{ED7ACA58-B380-6740-DFC1-17F7C2497D9F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2">
                <a:extLst>
                  <a:ext uri="{FF2B5EF4-FFF2-40B4-BE49-F238E27FC236}">
                    <a16:creationId xmlns:a16="http://schemas.microsoft.com/office/drawing/2014/main" id="{BAB4ECA9-0B92-276B-FDAD-8DBF5984A65B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2">
                <a:extLst>
                  <a:ext uri="{FF2B5EF4-FFF2-40B4-BE49-F238E27FC236}">
                    <a16:creationId xmlns:a16="http://schemas.microsoft.com/office/drawing/2014/main" id="{49CC590F-9400-3309-656F-6BC43CC4C2FB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2">
                <a:extLst>
                  <a:ext uri="{FF2B5EF4-FFF2-40B4-BE49-F238E27FC236}">
                    <a16:creationId xmlns:a16="http://schemas.microsoft.com/office/drawing/2014/main" id="{EFF477A4-697C-7DA2-3316-A041AD2F79FE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2">
                <a:extLst>
                  <a:ext uri="{FF2B5EF4-FFF2-40B4-BE49-F238E27FC236}">
                    <a16:creationId xmlns:a16="http://schemas.microsoft.com/office/drawing/2014/main" id="{81891631-3312-E754-DC04-6201A94B86C6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2">
                <a:extLst>
                  <a:ext uri="{FF2B5EF4-FFF2-40B4-BE49-F238E27FC236}">
                    <a16:creationId xmlns:a16="http://schemas.microsoft.com/office/drawing/2014/main" id="{8BC9E546-9A41-CF61-9FE9-4E682553A20C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2">
                <a:extLst>
                  <a:ext uri="{FF2B5EF4-FFF2-40B4-BE49-F238E27FC236}">
                    <a16:creationId xmlns:a16="http://schemas.microsoft.com/office/drawing/2014/main" id="{9A375B76-6D80-AB0F-8492-F214126917BC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2">
                <a:extLst>
                  <a:ext uri="{FF2B5EF4-FFF2-40B4-BE49-F238E27FC236}">
                    <a16:creationId xmlns:a16="http://schemas.microsoft.com/office/drawing/2014/main" id="{E7A9EBF9-8CCE-752E-8F80-B6853D876F29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2">
                <a:extLst>
                  <a:ext uri="{FF2B5EF4-FFF2-40B4-BE49-F238E27FC236}">
                    <a16:creationId xmlns:a16="http://schemas.microsoft.com/office/drawing/2014/main" id="{3E77E342-62EC-6D11-DF5F-43DF509B9783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2">
                <a:extLst>
                  <a:ext uri="{FF2B5EF4-FFF2-40B4-BE49-F238E27FC236}">
                    <a16:creationId xmlns:a16="http://schemas.microsoft.com/office/drawing/2014/main" id="{68F94F21-F109-633A-C169-4661BB1625B3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2">
                <a:extLst>
                  <a:ext uri="{FF2B5EF4-FFF2-40B4-BE49-F238E27FC236}">
                    <a16:creationId xmlns:a16="http://schemas.microsoft.com/office/drawing/2014/main" id="{6323E808-512D-25E7-6739-DAF0CFDF732D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2">
                <a:extLst>
                  <a:ext uri="{FF2B5EF4-FFF2-40B4-BE49-F238E27FC236}">
                    <a16:creationId xmlns:a16="http://schemas.microsoft.com/office/drawing/2014/main" id="{705EE4C3-C2E5-8291-C457-F2D1353653BA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2">
                <a:extLst>
                  <a:ext uri="{FF2B5EF4-FFF2-40B4-BE49-F238E27FC236}">
                    <a16:creationId xmlns:a16="http://schemas.microsoft.com/office/drawing/2014/main" id="{B947ABF6-AAB0-0254-4E76-1DB9A86D9A6E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2">
                <a:extLst>
                  <a:ext uri="{FF2B5EF4-FFF2-40B4-BE49-F238E27FC236}">
                    <a16:creationId xmlns:a16="http://schemas.microsoft.com/office/drawing/2014/main" id="{6127EBDB-3C61-E4BB-0CB1-BDA5C111CECE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2" name="Google Shape;1102;p52">
              <a:extLst>
                <a:ext uri="{FF2B5EF4-FFF2-40B4-BE49-F238E27FC236}">
                  <a16:creationId xmlns:a16="http://schemas.microsoft.com/office/drawing/2014/main" id="{8566BC50-4D66-5773-63FB-91E919E8F00A}"/>
                </a:ext>
              </a:extLst>
            </p:cNvPr>
            <p:cNvGrpSpPr/>
            <p:nvPr/>
          </p:nvGrpSpPr>
          <p:grpSpPr>
            <a:xfrm rot="-5400000">
              <a:off x="8175918" y="-631579"/>
              <a:ext cx="740390" cy="2806450"/>
              <a:chOff x="8218831" y="2346909"/>
              <a:chExt cx="740390" cy="2806450"/>
            </a:xfrm>
          </p:grpSpPr>
          <p:sp>
            <p:nvSpPr>
              <p:cNvPr id="1103" name="Google Shape;1103;p52">
                <a:extLst>
                  <a:ext uri="{FF2B5EF4-FFF2-40B4-BE49-F238E27FC236}">
                    <a16:creationId xmlns:a16="http://schemas.microsoft.com/office/drawing/2014/main" id="{9840F2A4-915D-7135-0EF2-3AF255A2F423}"/>
                  </a:ext>
                </a:extLst>
              </p:cNvPr>
              <p:cNvSpPr/>
              <p:nvPr/>
            </p:nvSpPr>
            <p:spPr>
              <a:xfrm rot="-5400000">
                <a:off x="7409304" y="3603442"/>
                <a:ext cx="2806450" cy="293383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52">
                <a:extLst>
                  <a:ext uri="{FF2B5EF4-FFF2-40B4-BE49-F238E27FC236}">
                    <a16:creationId xmlns:a16="http://schemas.microsoft.com/office/drawing/2014/main" id="{D4F4F50D-A865-7CF0-BCF7-E50731C771EE}"/>
                  </a:ext>
                </a:extLst>
              </p:cNvPr>
              <p:cNvSpPr/>
              <p:nvPr/>
            </p:nvSpPr>
            <p:spPr>
              <a:xfrm rot="-5400000">
                <a:off x="7520808" y="3794852"/>
                <a:ext cx="2409421" cy="30759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52">
                <a:extLst>
                  <a:ext uri="{FF2B5EF4-FFF2-40B4-BE49-F238E27FC236}">
                    <a16:creationId xmlns:a16="http://schemas.microsoft.com/office/drawing/2014/main" id="{26D67DCF-BF9C-B93F-E2AC-98B9BD7B5E7A}"/>
                  </a:ext>
                </a:extLst>
              </p:cNvPr>
              <p:cNvSpPr/>
              <p:nvPr/>
            </p:nvSpPr>
            <p:spPr>
              <a:xfrm rot="-5400000">
                <a:off x="7336629" y="3695260"/>
                <a:ext cx="2603756" cy="312441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52">
                <a:extLst>
                  <a:ext uri="{FF2B5EF4-FFF2-40B4-BE49-F238E27FC236}">
                    <a16:creationId xmlns:a16="http://schemas.microsoft.com/office/drawing/2014/main" id="{E4EC7845-FE29-BCA0-8C05-2C82937ABDA1}"/>
                  </a:ext>
                </a:extLst>
              </p:cNvPr>
              <p:cNvSpPr/>
              <p:nvPr/>
            </p:nvSpPr>
            <p:spPr>
              <a:xfrm rot="-5400000">
                <a:off x="7266838" y="3694675"/>
                <a:ext cx="2484564" cy="432803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52">
                <a:extLst>
                  <a:ext uri="{FF2B5EF4-FFF2-40B4-BE49-F238E27FC236}">
                    <a16:creationId xmlns:a16="http://schemas.microsoft.com/office/drawing/2014/main" id="{D66D3CF4-2DBD-FBD0-0F78-8EF1968794A5}"/>
                  </a:ext>
                </a:extLst>
              </p:cNvPr>
              <p:cNvSpPr/>
              <p:nvPr/>
            </p:nvSpPr>
            <p:spPr>
              <a:xfrm rot="-5400000">
                <a:off x="7264499" y="3772159"/>
                <a:ext cx="2335532" cy="426869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52">
                <a:extLst>
                  <a:ext uri="{FF2B5EF4-FFF2-40B4-BE49-F238E27FC236}">
                    <a16:creationId xmlns:a16="http://schemas.microsoft.com/office/drawing/2014/main" id="{F193E31A-ED23-BF0D-2B2B-9C6FBEED2C78}"/>
                  </a:ext>
                </a:extLst>
              </p:cNvPr>
              <p:cNvSpPr/>
              <p:nvPr/>
            </p:nvSpPr>
            <p:spPr>
              <a:xfrm rot="-5400000">
                <a:off x="7898072" y="4609597"/>
                <a:ext cx="958636" cy="128888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52">
                <a:extLst>
                  <a:ext uri="{FF2B5EF4-FFF2-40B4-BE49-F238E27FC236}">
                    <a16:creationId xmlns:a16="http://schemas.microsoft.com/office/drawing/2014/main" id="{7F624A81-6AE0-8D52-C1ED-868F2E6F190A}"/>
                  </a:ext>
                </a:extLst>
              </p:cNvPr>
              <p:cNvSpPr/>
              <p:nvPr/>
            </p:nvSpPr>
            <p:spPr>
              <a:xfrm rot="-5400000">
                <a:off x="7893308" y="4534537"/>
                <a:ext cx="1038460" cy="199183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52">
                <a:extLst>
                  <a:ext uri="{FF2B5EF4-FFF2-40B4-BE49-F238E27FC236}">
                    <a16:creationId xmlns:a16="http://schemas.microsoft.com/office/drawing/2014/main" id="{6395CEB9-3CA9-DDF6-1885-A9DFE45886AE}"/>
                  </a:ext>
                </a:extLst>
              </p:cNvPr>
              <p:cNvSpPr/>
              <p:nvPr/>
            </p:nvSpPr>
            <p:spPr>
              <a:xfrm rot="-5400000">
                <a:off x="7885576" y="4457597"/>
                <a:ext cx="1123132" cy="268391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52">
              <a:extLst>
                <a:ext uri="{FF2B5EF4-FFF2-40B4-BE49-F238E27FC236}">
                  <a16:creationId xmlns:a16="http://schemas.microsoft.com/office/drawing/2014/main" id="{E18DEF85-220E-ED19-4C40-D0CA59AF860B}"/>
                </a:ext>
              </a:extLst>
            </p:cNvPr>
            <p:cNvGrpSpPr/>
            <p:nvPr/>
          </p:nvGrpSpPr>
          <p:grpSpPr>
            <a:xfrm rot="-5400000">
              <a:off x="7984113" y="900656"/>
              <a:ext cx="1559428" cy="3502615"/>
              <a:chOff x="1390914" y="2488356"/>
              <a:chExt cx="811526" cy="1822760"/>
            </a:xfrm>
          </p:grpSpPr>
          <p:sp>
            <p:nvSpPr>
              <p:cNvPr id="1112" name="Google Shape;1112;p52">
                <a:extLst>
                  <a:ext uri="{FF2B5EF4-FFF2-40B4-BE49-F238E27FC236}">
                    <a16:creationId xmlns:a16="http://schemas.microsoft.com/office/drawing/2014/main" id="{DB2D960B-60B5-5D88-4777-EDF38A6B78AE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2">
                <a:extLst>
                  <a:ext uri="{FF2B5EF4-FFF2-40B4-BE49-F238E27FC236}">
                    <a16:creationId xmlns:a16="http://schemas.microsoft.com/office/drawing/2014/main" id="{E1FD6CA8-7A8E-8E55-F593-739752524EA5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2">
                <a:extLst>
                  <a:ext uri="{FF2B5EF4-FFF2-40B4-BE49-F238E27FC236}">
                    <a16:creationId xmlns:a16="http://schemas.microsoft.com/office/drawing/2014/main" id="{AAE74D1B-7525-E9E1-A099-98768AA5C4B7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2">
                <a:extLst>
                  <a:ext uri="{FF2B5EF4-FFF2-40B4-BE49-F238E27FC236}">
                    <a16:creationId xmlns:a16="http://schemas.microsoft.com/office/drawing/2014/main" id="{2620300D-CAF6-19DC-7C76-818C5B252241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2">
                <a:extLst>
                  <a:ext uri="{FF2B5EF4-FFF2-40B4-BE49-F238E27FC236}">
                    <a16:creationId xmlns:a16="http://schemas.microsoft.com/office/drawing/2014/main" id="{62D3B6CD-434A-7DC0-9AF4-3A127B009381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2">
                <a:extLst>
                  <a:ext uri="{FF2B5EF4-FFF2-40B4-BE49-F238E27FC236}">
                    <a16:creationId xmlns:a16="http://schemas.microsoft.com/office/drawing/2014/main" id="{645B5F06-8E2A-DF59-D771-706BEEC4B245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2">
                <a:extLst>
                  <a:ext uri="{FF2B5EF4-FFF2-40B4-BE49-F238E27FC236}">
                    <a16:creationId xmlns:a16="http://schemas.microsoft.com/office/drawing/2014/main" id="{8AD32623-2CC7-A9A1-7860-B2DB73DBB0F7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2">
                <a:extLst>
                  <a:ext uri="{FF2B5EF4-FFF2-40B4-BE49-F238E27FC236}">
                    <a16:creationId xmlns:a16="http://schemas.microsoft.com/office/drawing/2014/main" id="{8394F58B-7E09-0029-8100-C472E8C8C438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2">
                <a:extLst>
                  <a:ext uri="{FF2B5EF4-FFF2-40B4-BE49-F238E27FC236}">
                    <a16:creationId xmlns:a16="http://schemas.microsoft.com/office/drawing/2014/main" id="{E3705D54-75C8-A5C2-6F09-E577618CFE8E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2">
                <a:extLst>
                  <a:ext uri="{FF2B5EF4-FFF2-40B4-BE49-F238E27FC236}">
                    <a16:creationId xmlns:a16="http://schemas.microsoft.com/office/drawing/2014/main" id="{542F55A4-3373-766B-0394-ECDC93709F48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2">
                <a:extLst>
                  <a:ext uri="{FF2B5EF4-FFF2-40B4-BE49-F238E27FC236}">
                    <a16:creationId xmlns:a16="http://schemas.microsoft.com/office/drawing/2014/main" id="{D80E0323-1F9C-B97A-2677-F76D8741D315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2">
                <a:extLst>
                  <a:ext uri="{FF2B5EF4-FFF2-40B4-BE49-F238E27FC236}">
                    <a16:creationId xmlns:a16="http://schemas.microsoft.com/office/drawing/2014/main" id="{22268E78-DE6B-0190-FFDE-0C54F18C38DF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2">
                <a:extLst>
                  <a:ext uri="{FF2B5EF4-FFF2-40B4-BE49-F238E27FC236}">
                    <a16:creationId xmlns:a16="http://schemas.microsoft.com/office/drawing/2014/main" id="{E3BB723B-79D8-6D2D-8A64-07AF78D1B42E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2">
                <a:extLst>
                  <a:ext uri="{FF2B5EF4-FFF2-40B4-BE49-F238E27FC236}">
                    <a16:creationId xmlns:a16="http://schemas.microsoft.com/office/drawing/2014/main" id="{5AF432BE-C869-663B-1CA8-06148E41941E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2">
                <a:extLst>
                  <a:ext uri="{FF2B5EF4-FFF2-40B4-BE49-F238E27FC236}">
                    <a16:creationId xmlns:a16="http://schemas.microsoft.com/office/drawing/2014/main" id="{EF8F6629-9015-8983-0C2B-5E3B0D15CB63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2">
                <a:extLst>
                  <a:ext uri="{FF2B5EF4-FFF2-40B4-BE49-F238E27FC236}">
                    <a16:creationId xmlns:a16="http://schemas.microsoft.com/office/drawing/2014/main" id="{C4AD9F94-6BE8-F38D-48BB-3EE6EAE22B1C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2">
                <a:extLst>
                  <a:ext uri="{FF2B5EF4-FFF2-40B4-BE49-F238E27FC236}">
                    <a16:creationId xmlns:a16="http://schemas.microsoft.com/office/drawing/2014/main" id="{4B90E803-C97B-F92C-3FCE-26A0ECCD7C2D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2">
                <a:extLst>
                  <a:ext uri="{FF2B5EF4-FFF2-40B4-BE49-F238E27FC236}">
                    <a16:creationId xmlns:a16="http://schemas.microsoft.com/office/drawing/2014/main" id="{134EA1A3-63FB-23EB-0C91-A92097A06DD6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2">
                <a:extLst>
                  <a:ext uri="{FF2B5EF4-FFF2-40B4-BE49-F238E27FC236}">
                    <a16:creationId xmlns:a16="http://schemas.microsoft.com/office/drawing/2014/main" id="{3C06F093-B448-6871-ECFE-424572651CAC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2">
                <a:extLst>
                  <a:ext uri="{FF2B5EF4-FFF2-40B4-BE49-F238E27FC236}">
                    <a16:creationId xmlns:a16="http://schemas.microsoft.com/office/drawing/2014/main" id="{BEC5387A-03BB-5634-7188-16DBDBC6A759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52">
              <a:extLst>
                <a:ext uri="{FF2B5EF4-FFF2-40B4-BE49-F238E27FC236}">
                  <a16:creationId xmlns:a16="http://schemas.microsoft.com/office/drawing/2014/main" id="{2EF516B5-2654-92F1-6D12-1B9217EA1EBE}"/>
                </a:ext>
              </a:extLst>
            </p:cNvPr>
            <p:cNvGrpSpPr/>
            <p:nvPr/>
          </p:nvGrpSpPr>
          <p:grpSpPr>
            <a:xfrm rot="-5400000">
              <a:off x="8729180" y="58064"/>
              <a:ext cx="844118" cy="2727790"/>
              <a:chOff x="2474121" y="2891575"/>
              <a:chExt cx="439279" cy="1419541"/>
            </a:xfrm>
          </p:grpSpPr>
          <p:sp>
            <p:nvSpPr>
              <p:cNvPr id="1133" name="Google Shape;1133;p52">
                <a:extLst>
                  <a:ext uri="{FF2B5EF4-FFF2-40B4-BE49-F238E27FC236}">
                    <a16:creationId xmlns:a16="http://schemas.microsoft.com/office/drawing/2014/main" id="{BF358265-9945-58ED-5057-67473A5989BD}"/>
                  </a:ext>
                </a:extLst>
              </p:cNvPr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2">
                <a:extLst>
                  <a:ext uri="{FF2B5EF4-FFF2-40B4-BE49-F238E27FC236}">
                    <a16:creationId xmlns:a16="http://schemas.microsoft.com/office/drawing/2014/main" id="{2F7A7D40-7292-A691-8B5D-7FFF3FFD642E}"/>
                  </a:ext>
                </a:extLst>
              </p:cNvPr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2">
                <a:extLst>
                  <a:ext uri="{FF2B5EF4-FFF2-40B4-BE49-F238E27FC236}">
                    <a16:creationId xmlns:a16="http://schemas.microsoft.com/office/drawing/2014/main" id="{558A06A3-C55E-45EF-D07D-19670AA505DD}"/>
                  </a:ext>
                </a:extLst>
              </p:cNvPr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2">
                <a:extLst>
                  <a:ext uri="{FF2B5EF4-FFF2-40B4-BE49-F238E27FC236}">
                    <a16:creationId xmlns:a16="http://schemas.microsoft.com/office/drawing/2014/main" id="{5F539CC0-2124-4C4F-7FBC-0D3D15DC70C0}"/>
                  </a:ext>
                </a:extLst>
              </p:cNvPr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2">
                <a:extLst>
                  <a:ext uri="{FF2B5EF4-FFF2-40B4-BE49-F238E27FC236}">
                    <a16:creationId xmlns:a16="http://schemas.microsoft.com/office/drawing/2014/main" id="{8CDAFAF9-25ED-AD8F-84AC-B394B72714E3}"/>
                  </a:ext>
                </a:extLst>
              </p:cNvPr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2">
                <a:extLst>
                  <a:ext uri="{FF2B5EF4-FFF2-40B4-BE49-F238E27FC236}">
                    <a16:creationId xmlns:a16="http://schemas.microsoft.com/office/drawing/2014/main" id="{CB383C63-F48C-0135-0C4F-9835D712D290}"/>
                  </a:ext>
                </a:extLst>
              </p:cNvPr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2">
                <a:extLst>
                  <a:ext uri="{FF2B5EF4-FFF2-40B4-BE49-F238E27FC236}">
                    <a16:creationId xmlns:a16="http://schemas.microsoft.com/office/drawing/2014/main" id="{C92D9FB6-4E91-CCDF-B874-30F100BEA2D7}"/>
                  </a:ext>
                </a:extLst>
              </p:cNvPr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2">
                <a:extLst>
                  <a:ext uri="{FF2B5EF4-FFF2-40B4-BE49-F238E27FC236}">
                    <a16:creationId xmlns:a16="http://schemas.microsoft.com/office/drawing/2014/main" id="{CE9958C4-6C80-F298-E110-6865B5B4CC3D}"/>
                  </a:ext>
                </a:extLst>
              </p:cNvPr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1" name="Google Shape;1141;p52">
            <a:extLst>
              <a:ext uri="{FF2B5EF4-FFF2-40B4-BE49-F238E27FC236}">
                <a16:creationId xmlns:a16="http://schemas.microsoft.com/office/drawing/2014/main" id="{F6D52F10-04CB-3A8C-0AB3-2F124AD4A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Debuggen van de hardware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28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Wat gaan we bespreken?</a:t>
            </a:r>
            <a:endParaRPr dirty="0"/>
          </a:p>
        </p:txBody>
      </p:sp>
      <p:sp>
        <p:nvSpPr>
          <p:cNvPr id="847" name="Google Shape;847;p38"/>
          <p:cNvSpPr txBox="1">
            <a:spLocks noGrp="1"/>
          </p:cNvSpPr>
          <p:nvPr>
            <p:ph type="subTitle" idx="3"/>
          </p:nvPr>
        </p:nvSpPr>
        <p:spPr>
          <a:xfrm>
            <a:off x="2348417" y="5298112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Handige hulpjes</a:t>
            </a:r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"/>
          </p:nvPr>
        </p:nvSpPr>
        <p:spPr>
          <a:xfrm>
            <a:off x="2348417" y="3036545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Hoe ik er mee in aanraking kwam</a:t>
            </a:r>
            <a:endParaRPr dirty="0"/>
          </a:p>
        </p:txBody>
      </p:sp>
      <p:sp>
        <p:nvSpPr>
          <p:cNvPr id="849" name="Google Shape;849;p38"/>
          <p:cNvSpPr txBox="1">
            <a:spLocks noGrp="1"/>
          </p:cNvSpPr>
          <p:nvPr>
            <p:ph type="subTitle" idx="2"/>
          </p:nvPr>
        </p:nvSpPr>
        <p:spPr>
          <a:xfrm>
            <a:off x="6478451" y="3036545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Wat helpt mij?</a:t>
            </a:r>
            <a:endParaRPr dirty="0"/>
          </a:p>
        </p:txBody>
      </p:sp>
      <p:sp>
        <p:nvSpPr>
          <p:cNvPr id="850" name="Google Shape;850;p38"/>
          <p:cNvSpPr txBox="1">
            <a:spLocks noGrp="1"/>
          </p:cNvSpPr>
          <p:nvPr>
            <p:ph type="subTitle" idx="4"/>
          </p:nvPr>
        </p:nvSpPr>
        <p:spPr>
          <a:xfrm>
            <a:off x="6478451" y="5298112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ARC42 in detail</a:t>
            </a:r>
          </a:p>
        </p:txBody>
      </p:sp>
      <p:sp>
        <p:nvSpPr>
          <p:cNvPr id="851" name="Google Shape;851;p38"/>
          <p:cNvSpPr txBox="1">
            <a:spLocks noGrp="1"/>
          </p:cNvSpPr>
          <p:nvPr>
            <p:ph type="title" idx="5"/>
          </p:nvPr>
        </p:nvSpPr>
        <p:spPr>
          <a:xfrm>
            <a:off x="3519181" y="1727200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38"/>
          <p:cNvSpPr txBox="1">
            <a:spLocks noGrp="1"/>
          </p:cNvSpPr>
          <p:nvPr>
            <p:ph type="title" idx="7"/>
          </p:nvPr>
        </p:nvSpPr>
        <p:spPr>
          <a:xfrm>
            <a:off x="7649215" y="1727200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853" name="Google Shape;853;p38"/>
          <p:cNvSpPr txBox="1">
            <a:spLocks noGrp="1"/>
          </p:cNvSpPr>
          <p:nvPr>
            <p:ph type="title" idx="8"/>
          </p:nvPr>
        </p:nvSpPr>
        <p:spPr>
          <a:xfrm>
            <a:off x="7649215" y="4022433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854" name="Google Shape;854;p38"/>
          <p:cNvSpPr txBox="1">
            <a:spLocks noGrp="1"/>
          </p:cNvSpPr>
          <p:nvPr>
            <p:ph type="title" idx="6"/>
          </p:nvPr>
        </p:nvSpPr>
        <p:spPr>
          <a:xfrm>
            <a:off x="3519181" y="4022433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855" name="Google Shape;855;p38"/>
          <p:cNvSpPr txBox="1">
            <a:spLocks noGrp="1"/>
          </p:cNvSpPr>
          <p:nvPr>
            <p:ph type="subTitle" idx="9"/>
          </p:nvPr>
        </p:nvSpPr>
        <p:spPr>
          <a:xfrm>
            <a:off x="2348433" y="2468000"/>
            <a:ext cx="3365200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ARC42?</a:t>
            </a:r>
            <a:endParaRPr dirty="0"/>
          </a:p>
        </p:txBody>
      </p:sp>
      <p:sp>
        <p:nvSpPr>
          <p:cNvPr id="856" name="Google Shape;856;p38"/>
          <p:cNvSpPr txBox="1">
            <a:spLocks noGrp="1"/>
          </p:cNvSpPr>
          <p:nvPr>
            <p:ph type="subTitle" idx="13"/>
          </p:nvPr>
        </p:nvSpPr>
        <p:spPr>
          <a:xfrm>
            <a:off x="6478468" y="2468000"/>
            <a:ext cx="3365200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Mijn vuistregels</a:t>
            </a:r>
            <a:endParaRPr dirty="0"/>
          </a:p>
        </p:txBody>
      </p:sp>
      <p:sp>
        <p:nvSpPr>
          <p:cNvPr id="857" name="Google Shape;857;p38"/>
          <p:cNvSpPr txBox="1">
            <a:spLocks noGrp="1"/>
          </p:cNvSpPr>
          <p:nvPr>
            <p:ph type="subTitle" idx="14"/>
          </p:nvPr>
        </p:nvSpPr>
        <p:spPr>
          <a:xfrm>
            <a:off x="2348433" y="4729567"/>
            <a:ext cx="3365100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Tooling</a:t>
            </a:r>
            <a:endParaRPr dirty="0"/>
          </a:p>
        </p:txBody>
      </p:sp>
      <p:sp>
        <p:nvSpPr>
          <p:cNvPr id="858" name="Google Shape;858;p38"/>
          <p:cNvSpPr txBox="1">
            <a:spLocks noGrp="1"/>
          </p:cNvSpPr>
          <p:nvPr>
            <p:ph type="subTitle" idx="15"/>
          </p:nvPr>
        </p:nvSpPr>
        <p:spPr>
          <a:xfrm>
            <a:off x="6312851" y="4729567"/>
            <a:ext cx="3695528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De onderdelen van ARC42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01 - ARC42?</a:t>
            </a:r>
            <a:endParaRPr dirty="0"/>
          </a:p>
        </p:txBody>
      </p:sp>
      <p:sp>
        <p:nvSpPr>
          <p:cNvPr id="864" name="Google Shape;864;p39"/>
          <p:cNvSpPr txBox="1">
            <a:spLocks noGrp="1"/>
          </p:cNvSpPr>
          <p:nvPr>
            <p:ph type="subTitle" idx="1"/>
          </p:nvPr>
        </p:nvSpPr>
        <p:spPr>
          <a:xfrm>
            <a:off x="950967" y="1468288"/>
            <a:ext cx="5495600" cy="1512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arc42.org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Documentatie standaard ontwikkeld door leden van iSAQB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</a:t>
            </a:r>
            <a:r>
              <a:rPr lang="en" dirty="0"/>
              <a:t>l 20 jaar in gebruik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Templates in veel </a:t>
            </a:r>
            <a:r>
              <a:rPr lang="en"/>
              <a:t>formaten en talen beschikbaar</a:t>
            </a:r>
            <a:endParaRPr dirty="0"/>
          </a:p>
        </p:txBody>
      </p:sp>
      <p:pic>
        <p:nvPicPr>
          <p:cNvPr id="5" name="Picture 4" descr="A black background with yellow and grey letters&#10;&#10;AI-generated content may be incorrect.">
            <a:extLst>
              <a:ext uri="{FF2B5EF4-FFF2-40B4-BE49-F238E27FC236}">
                <a16:creationId xmlns:a16="http://schemas.microsoft.com/office/drawing/2014/main" id="{AA5BE0BE-595A-3A3C-D3EB-03A9F9A0A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018" y="3562749"/>
            <a:ext cx="4053840" cy="1899868"/>
          </a:xfrm>
          <a:prstGeom prst="rect">
            <a:avLst/>
          </a:prstGeom>
        </p:spPr>
      </p:pic>
      <p:sp>
        <p:nvSpPr>
          <p:cNvPr id="6" name="Google Shape;864;p39">
            <a:extLst>
              <a:ext uri="{FF2B5EF4-FFF2-40B4-BE49-F238E27FC236}">
                <a16:creationId xmlns:a16="http://schemas.microsoft.com/office/drawing/2014/main" id="{484327A5-688E-FC9A-CC0D-1EC79F54F3C1}"/>
              </a:ext>
            </a:extLst>
          </p:cNvPr>
          <p:cNvSpPr txBox="1">
            <a:spLocks/>
          </p:cNvSpPr>
          <p:nvPr/>
        </p:nvSpPr>
        <p:spPr>
          <a:xfrm>
            <a:off x="5062018" y="5443937"/>
            <a:ext cx="5495600" cy="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133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kern="0" dirty="0"/>
              <a:t>www.isaqb.org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DAA9CA4F-EBFA-B9DD-CFCA-4DDE77C02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>
            <a:extLst>
              <a:ext uri="{FF2B5EF4-FFF2-40B4-BE49-F238E27FC236}">
                <a16:creationId xmlns:a16="http://schemas.microsoft.com/office/drawing/2014/main" id="{484D3114-0911-4409-E437-33BD10629C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02 - Mijn vuistregels</a:t>
            </a:r>
            <a:endParaRPr dirty="0"/>
          </a:p>
        </p:txBody>
      </p:sp>
      <p:sp>
        <p:nvSpPr>
          <p:cNvPr id="864" name="Google Shape;864;p39">
            <a:extLst>
              <a:ext uri="{FF2B5EF4-FFF2-40B4-BE49-F238E27FC236}">
                <a16:creationId xmlns:a16="http://schemas.microsoft.com/office/drawing/2014/main" id="{FBC883A9-8201-BACA-E131-1F29CB8D83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0967" y="1468288"/>
            <a:ext cx="5495600" cy="1512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Bij voorkeur 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Gebruik moet laag drempelig zijn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Voorbeelden helpen!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Architectuur als onderdeel van je pull request</a:t>
            </a:r>
          </a:p>
        </p:txBody>
      </p:sp>
    </p:spTree>
    <p:extLst>
      <p:ext uri="{BB962C8B-B14F-4D97-AF65-F5344CB8AC3E}">
        <p14:creationId xmlns:p14="http://schemas.microsoft.com/office/powerpoint/2010/main" val="2115479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CAE55914-3E9C-8445-1E01-308EEEC5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>
            <a:extLst>
              <a:ext uri="{FF2B5EF4-FFF2-40B4-BE49-F238E27FC236}">
                <a16:creationId xmlns:a16="http://schemas.microsoft.com/office/drawing/2014/main" id="{E07D50B1-CF52-E0E3-C4EB-CE629ACD4F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03 - </a:t>
            </a:r>
            <a:r>
              <a:rPr lang="nl-NL" dirty="0" err="1"/>
              <a:t>Tooling</a:t>
            </a:r>
            <a:endParaRPr dirty="0"/>
          </a:p>
        </p:txBody>
      </p:sp>
      <p:sp>
        <p:nvSpPr>
          <p:cNvPr id="864" name="Google Shape;864;p39">
            <a:extLst>
              <a:ext uri="{FF2B5EF4-FFF2-40B4-BE49-F238E27FC236}">
                <a16:creationId xmlns:a16="http://schemas.microsoft.com/office/drawing/2014/main" id="{460962D8-138E-DC64-156C-4D8AFF276E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0967" y="1468288"/>
            <a:ext cx="5495600" cy="1512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asciidoc.org</a:t>
            </a:r>
            <a:br>
              <a:rPr lang="nl-NL" dirty="0"/>
            </a:br>
            <a:r>
              <a:rPr lang="nl-NL" dirty="0"/>
              <a:t>Als syntax voor je 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asciidocfx.com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Editor voor </a:t>
            </a:r>
            <a:r>
              <a:rPr lang="nl-NL" dirty="0" err="1"/>
              <a:t>asciidoc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plantuml.com</a:t>
            </a:r>
            <a:br>
              <a:rPr lang="nl-NL" dirty="0"/>
            </a:br>
            <a:r>
              <a:rPr lang="nl-NL" dirty="0"/>
              <a:t>Voor al uw diagram wensen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pandoc.org</a:t>
            </a:r>
            <a:br>
              <a:rPr lang="nl-NL" dirty="0"/>
            </a:br>
            <a:r>
              <a:rPr lang="nl-NL" dirty="0"/>
              <a:t>Voor conversie naar klantvriendelijke formaten</a:t>
            </a:r>
            <a:br>
              <a:rPr lang="en" dirty="0"/>
            </a:br>
            <a:endParaRPr lang="nl-NL" dirty="0"/>
          </a:p>
        </p:txBody>
      </p:sp>
      <p:pic>
        <p:nvPicPr>
          <p:cNvPr id="3" name="Picture 2" descr="A logo with a blue and black text&#10;&#10;AI-generated content may be incorrect.">
            <a:extLst>
              <a:ext uri="{FF2B5EF4-FFF2-40B4-BE49-F238E27FC236}">
                <a16:creationId xmlns:a16="http://schemas.microsoft.com/office/drawing/2014/main" id="{1BD5DA1B-C889-5220-1934-480A51190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13" y="573276"/>
            <a:ext cx="2244800" cy="1122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 descr="A diagram of activity diagram&#10;&#10;AI-generated content may be incorrect.">
            <a:extLst>
              <a:ext uri="{FF2B5EF4-FFF2-40B4-BE49-F238E27FC236}">
                <a16:creationId xmlns:a16="http://schemas.microsoft.com/office/drawing/2014/main" id="{BB2E0D90-9CA9-3ACF-9D3A-F4A622305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60" y="5039280"/>
            <a:ext cx="2350478" cy="1469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2BD342-7A8B-6381-BC2B-609C6CA29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45" y="1767736"/>
            <a:ext cx="3654468" cy="18272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139BA21-4D09-2333-B9D2-238310F5D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842" y="4246324"/>
            <a:ext cx="3104541" cy="1841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46406579"/>
      </p:ext>
    </p:extLst>
  </p:cSld>
  <p:clrMapOvr>
    <a:masterClrMapping/>
  </p:clrMapOvr>
</p:sld>
</file>

<file path=ppt/theme/theme1.xml><?xml version="1.0" encoding="utf-8"?>
<a:theme xmlns:a="http://schemas.openxmlformats.org/drawingml/2006/main" name="Java Programming Workshop by Slidesgo">
  <a:themeElements>
    <a:clrScheme name="Simple Light">
      <a:dk1>
        <a:srgbClr val="FAFAFA"/>
      </a:dk1>
      <a:lt1>
        <a:srgbClr val="0E0E0E"/>
      </a:lt1>
      <a:dk2>
        <a:srgbClr val="2E2E2E"/>
      </a:dk2>
      <a:lt2>
        <a:srgbClr val="0F0F0F"/>
      </a:lt2>
      <a:accent1>
        <a:srgbClr val="00C3DA"/>
      </a:accent1>
      <a:accent2>
        <a:srgbClr val="0B8EDA"/>
      </a:accent2>
      <a:accent3>
        <a:srgbClr val="7800DA"/>
      </a:accent3>
      <a:accent4>
        <a:srgbClr val="DA0078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Java Programming Workshop by Slidesgo">
  <a:themeElements>
    <a:clrScheme name="Simple Light">
      <a:dk1>
        <a:srgbClr val="FAFAFA"/>
      </a:dk1>
      <a:lt1>
        <a:srgbClr val="0E0E0E"/>
      </a:lt1>
      <a:dk2>
        <a:srgbClr val="2E2E2E"/>
      </a:dk2>
      <a:lt2>
        <a:srgbClr val="0F0F0F"/>
      </a:lt2>
      <a:accent1>
        <a:srgbClr val="00C3DA"/>
      </a:accent1>
      <a:accent2>
        <a:srgbClr val="0B8EDA"/>
      </a:accent2>
      <a:accent3>
        <a:srgbClr val="7800DA"/>
      </a:accent3>
      <a:accent4>
        <a:srgbClr val="DA0078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733</Words>
  <Application>Microsoft Office PowerPoint</Application>
  <PresentationFormat>Widescreen</PresentationFormat>
  <Paragraphs>110</Paragraphs>
  <Slides>36</Slides>
  <Notes>36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Anton</vt:lpstr>
      <vt:lpstr>Aptos</vt:lpstr>
      <vt:lpstr>Arial</vt:lpstr>
      <vt:lpstr>Bebas Neue</vt:lpstr>
      <vt:lpstr>Cambria</vt:lpstr>
      <vt:lpstr>Catamaran</vt:lpstr>
      <vt:lpstr>Nunito Light</vt:lpstr>
      <vt:lpstr>Open Sans</vt:lpstr>
      <vt:lpstr>PT Sans</vt:lpstr>
      <vt:lpstr>Roboto Condensed Light</vt:lpstr>
      <vt:lpstr>Java Programming Workshop by Slidesgo</vt:lpstr>
      <vt:lpstr>1_Java Programming Workshop by Slidesgo</vt:lpstr>
      <vt:lpstr>ARC42 – praktische architectuur voor iedereen</vt:lpstr>
      <vt:lpstr>Wat doe ik?</vt:lpstr>
      <vt:lpstr>Bouwen van custom hardware</vt:lpstr>
      <vt:lpstr>In productie</vt:lpstr>
      <vt:lpstr>Debuggen van de hardware</vt:lpstr>
      <vt:lpstr>Wat gaan we bespreken?</vt:lpstr>
      <vt:lpstr>01 - ARC42?</vt:lpstr>
      <vt:lpstr>02 - Mijn vuistregels</vt:lpstr>
      <vt:lpstr>03 - Tooling</vt:lpstr>
      <vt:lpstr>04 – De onderdelen</vt:lpstr>
      <vt:lpstr>1/12 - Introduction &amp; Goals</vt:lpstr>
      <vt:lpstr>1/12 - Introduction &amp; Goals – introduction example</vt:lpstr>
      <vt:lpstr>1/12 - Introduction &amp; Goals – quality goals example</vt:lpstr>
      <vt:lpstr>1/12 - Introduction &amp; Goals – stakeholders example</vt:lpstr>
      <vt:lpstr>2/12 - Constraints</vt:lpstr>
      <vt:lpstr>2/12 – Constraints example</vt:lpstr>
      <vt:lpstr>3/12 – Context en scope</vt:lpstr>
      <vt:lpstr>3/12 – Context en scope example</vt:lpstr>
      <vt:lpstr>4/12 – Solution strategy</vt:lpstr>
      <vt:lpstr>5/12 – Building block view</vt:lpstr>
      <vt:lpstr>5/12 – Building block view example</vt:lpstr>
      <vt:lpstr>6/12 – Runtime view</vt:lpstr>
      <vt:lpstr>6/12 – Runtime view example</vt:lpstr>
      <vt:lpstr>7/12 – Deployment view</vt:lpstr>
      <vt:lpstr>7/12 – Deployment view</vt:lpstr>
      <vt:lpstr>8/12 – Cross cutting concepts</vt:lpstr>
      <vt:lpstr>9/12 – Architectural decisions</vt:lpstr>
      <vt:lpstr>9/12 – Architectural decision example</vt:lpstr>
      <vt:lpstr>10/12 – Quality requirements</vt:lpstr>
      <vt:lpstr>10/12 – Quality requirements example</vt:lpstr>
      <vt:lpstr>11/12 – Risks &amp; technical debt</vt:lpstr>
      <vt:lpstr>11/12 – Risks &amp; technical debt</vt:lpstr>
      <vt:lpstr>12/12 – Glossary</vt:lpstr>
      <vt:lpstr>12/12 – Glossary example</vt:lpstr>
      <vt:lpstr>—Frank Lloyd Wright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Wilbert van Dolleweerd</dc:creator>
  <cp:lastModifiedBy>Wilbert van Dolleweerd</cp:lastModifiedBy>
  <cp:revision>5</cp:revision>
  <dcterms:created xsi:type="dcterms:W3CDTF">2025-05-23T09:03:47Z</dcterms:created>
  <dcterms:modified xsi:type="dcterms:W3CDTF">2025-05-26T12:24:13Z</dcterms:modified>
</cp:coreProperties>
</file>